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69" r:id="rId3"/>
    <p:sldId id="258" r:id="rId4"/>
    <p:sldId id="259" r:id="rId5"/>
    <p:sldId id="262" r:id="rId6"/>
    <p:sldId id="260" r:id="rId7"/>
    <p:sldId id="265" r:id="rId8"/>
    <p:sldId id="267" r:id="rId9"/>
    <p:sldId id="271" r:id="rId10"/>
    <p:sldId id="273" r:id="rId11"/>
    <p:sldId id="312" r:id="rId12"/>
    <p:sldId id="321" r:id="rId13"/>
    <p:sldId id="313" r:id="rId14"/>
    <p:sldId id="311" r:id="rId15"/>
    <p:sldId id="277" r:id="rId16"/>
    <p:sldId id="281" r:id="rId17"/>
    <p:sldId id="315" r:id="rId18"/>
    <p:sldId id="316" r:id="rId19"/>
    <p:sldId id="317" r:id="rId20"/>
    <p:sldId id="324" r:id="rId21"/>
    <p:sldId id="318" r:id="rId22"/>
    <p:sldId id="319" r:id="rId23"/>
    <p:sldId id="322" r:id="rId24"/>
    <p:sldId id="323" r:id="rId25"/>
    <p:sldId id="278" r:id="rId26"/>
    <p:sldId id="264" r:id="rId27"/>
    <p:sldId id="289" r:id="rId28"/>
  </p:sldIdLst>
  <p:sldSz cx="9144000" cy="5143500" type="screen16x9"/>
  <p:notesSz cx="6858000" cy="9144000"/>
  <p:embeddedFontLst>
    <p:embeddedFont>
      <p:font typeface="Barlow Semi Condensed Light" panose="020F0302020204030204" pitchFamily="34" charset="0"/>
      <p:regular r:id="rId30"/>
      <p:bold r:id="rId31"/>
      <p:italic r:id="rId32"/>
      <p:boldItalic r:id="rId33"/>
    </p:embeddedFont>
    <p:embeddedFont>
      <p:font typeface="Fira Sans Extra Condensed Medium" panose="020B0603050000020004" pitchFamily="34" charset="0"/>
      <p:regular r:id="rId34"/>
      <p:bold r:id="rId35"/>
      <p:italic r:id="rId36"/>
      <p:boldItalic r:id="rId37"/>
    </p:embeddedFont>
    <p:embeddedFont>
      <p:font typeface="Gaegu" pitchFamily="2" charset="0"/>
      <p:regular r:id="rId38"/>
      <p:bold r:id="rId39"/>
    </p:embeddedFont>
    <p:embeddedFont>
      <p:font typeface="Nunito Light" panose="020F0302020204030204" pitchFamily="34" charset="0"/>
      <p:regular r:id="rId40"/>
      <p:italic r:id="rId41"/>
    </p:embeddedFont>
    <p:embeddedFont>
      <p:font typeface="Questrial" pitchFamily="2" charset="7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D5B8"/>
    <a:srgbClr val="7293EA"/>
    <a:srgbClr val="FF7AFC"/>
    <a:srgbClr val="FF79FD"/>
    <a:srgbClr val="DCD477"/>
    <a:srgbClr val="B673FD"/>
    <a:srgbClr val="8D5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AE8A90-79BE-4A26-89B0-964399A6C389}">
  <a:tblStyle styleId="{C0AE8A90-79BE-4A26-89B0-964399A6C3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9"/>
    <p:restoredTop sz="79648"/>
  </p:normalViewPr>
  <p:slideViewPr>
    <p:cSldViewPr snapToGrid="0">
      <p:cViewPr varScale="1">
        <p:scale>
          <a:sx n="168" d="100"/>
          <a:sy n="168" d="100"/>
        </p:scale>
        <p:origin x="11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שליו: האפליקציה שלנו היא ---  האפליקציה שלנו ההשכלה שלך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badf322e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badf322e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badf322e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badf322e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011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badf322e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badf322e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31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badf322e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badf322e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12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27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badf322efb_0_18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badf322efb_0_18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badf322efb_0_18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badf322efb_0_18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4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16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57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שליו: זה חברי הפרויקט (שמות) ומה כל אחד עשה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879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75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419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46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adf322efb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adf322efb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6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bb491fced8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bb491fced8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מוחמד: אילו דברים פספסנו מהתכנון המקורי?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badf322efb_0_16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badf322efb_0_16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שליו: זה תוכן העניינים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קרן: על מה האפליקציה שלנו?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קרן: האפליקציה שלנו נוצרה על מנת לתת מענה לתקשורת בין מורה ותלמיד ומהווה  ממשק לניהול קורסים</a:t>
            </a:r>
            <a:r>
              <a:rPr lang="en-US" dirty="0"/>
              <a:t>.</a:t>
            </a:r>
            <a:endParaRPr lang="he-IL"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יתרונות האפליקציה הן: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1) היא נוחה לשימוש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2) נגישות – כולם יכולים ליצור ולהצטרף לקורסים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3) מעשירה את חווית הקורס הכללית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קרן: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he-IL"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מטרות –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משפרת את התקשורת בין התלמידים למורה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מקלה על שיתוף חומרים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בעיה –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למורה קשה לתקשר עם תלמידים בצורה נגישה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המצב היום – 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כיום יש את ״מודל״ שבה משתמשים במוסדות הלימודים אבל מורכבותו הופכת אותו ללא נגישה לבנאדם פרטי וארגונים קטנים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מוחמד: הדרישות שהצבנו למערכת מתחלקות לדרישות פונקציונאליות ולא פונקציונאליות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badf322efb_0_17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badf322efb_0_17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לדרישות הפונקציות אפשר גם להתייחס </a:t>
            </a:r>
            <a:r>
              <a:rPr lang="he-IL" dirty="0" err="1"/>
              <a:t>כהפיצ׳רים</a:t>
            </a:r>
            <a:r>
              <a:rPr lang="he-IL" dirty="0"/>
              <a:t> של האפליקציה והם: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הרשמה והתחברות – משתמשים יכולים ליצור משתמש ולבחור איך הם רוצים להתחבר (בתור מורה</a:t>
            </a:r>
            <a:r>
              <a:rPr lang="en-US" dirty="0"/>
              <a:t>/</a:t>
            </a:r>
            <a:r>
              <a:rPr lang="he-IL" dirty="0"/>
              <a:t>תלמיד)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שאלונים – מורה יכול ליצור שאלונים</a:t>
            </a:r>
            <a:r>
              <a:rPr lang="en-US" dirty="0"/>
              <a:t>,</a:t>
            </a:r>
            <a:r>
              <a:rPr lang="he-IL" dirty="0"/>
              <a:t> תלמידים יכולים לענות עליהם ולקבל ציון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חומרי לימוד – מורה יכול להעלות חומרי לימוד</a:t>
            </a:r>
            <a:r>
              <a:rPr lang="en-US" dirty="0"/>
              <a:t>, </a:t>
            </a:r>
            <a:r>
              <a:rPr lang="he-IL" dirty="0"/>
              <a:t>תלמידים יכולים להוריד אותם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צ׳אט – הסטודנטים והמורה יכולים לתקשר באמצעות צ׳אט פרטי או קבוצתי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פרופיל – משתמשים יכולים לערוך את הפרופיל שלהם ולצפות בשל אחרים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עדכון בזמן אמת – </a:t>
            </a:r>
            <a:r>
              <a:rPr lang="he-IL" dirty="0" err="1"/>
              <a:t>הריפוזיטורי</a:t>
            </a:r>
            <a:r>
              <a:rPr lang="he-IL" dirty="0"/>
              <a:t> מעדכן את ה-</a:t>
            </a:r>
            <a:r>
              <a:rPr lang="en-US" dirty="0"/>
              <a:t>view-model</a:t>
            </a:r>
            <a:r>
              <a:rPr lang="he-IL" dirty="0"/>
              <a:t> בזמן אמת והוא מעדכן את התצוגה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endParaRPr lang="he-IL"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/>
              <a:t>הדרישות הלא פונקציונאליות הן: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אמינות – אנחנו משתמשים ב-</a:t>
            </a:r>
            <a:r>
              <a:rPr lang="en-US" dirty="0"/>
              <a:t>firebase</a:t>
            </a:r>
            <a:r>
              <a:rPr lang="he-IL" dirty="0"/>
              <a:t> שזמין ב-99% מהזמן</a:t>
            </a:r>
          </a:p>
          <a:p>
            <a:pPr marL="2286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he-IL" dirty="0"/>
              <a:t>ניוד – האפליקציה שלנו תרוץ על יותר מ-96% ממכשירי </a:t>
            </a:r>
            <a:r>
              <a:rPr lang="he-IL" dirty="0" err="1"/>
              <a:t>האנדוריאד</a:t>
            </a:r>
            <a:r>
              <a:rPr lang="he-IL" dirty="0"/>
              <a:t> כי אנחנו משתמשים ב-</a:t>
            </a:r>
            <a:r>
              <a:rPr lang="en-US" dirty="0"/>
              <a:t>SDK</a:t>
            </a:r>
            <a:r>
              <a:rPr lang="he-IL" dirty="0"/>
              <a:t> 24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b491fced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b491fced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/>
          <p:nvPr/>
        </p:nvSpPr>
        <p:spPr>
          <a:xfrm>
            <a:off x="-352646" y="-806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"/>
          </p:nvPr>
        </p:nvSpPr>
        <p:spPr>
          <a:xfrm>
            <a:off x="1812004" y="12566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 hasCustomPrompt="1"/>
          </p:nvPr>
        </p:nvSpPr>
        <p:spPr>
          <a:xfrm>
            <a:off x="1811999" y="7316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2"/>
          </p:nvPr>
        </p:nvSpPr>
        <p:spPr>
          <a:xfrm>
            <a:off x="1812004" y="25284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title" idx="3" hasCustomPrompt="1"/>
          </p:nvPr>
        </p:nvSpPr>
        <p:spPr>
          <a:xfrm>
            <a:off x="1811999" y="200337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4"/>
          </p:nvPr>
        </p:nvSpPr>
        <p:spPr>
          <a:xfrm>
            <a:off x="1812004" y="38001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title" idx="5" hasCustomPrompt="1"/>
          </p:nvPr>
        </p:nvSpPr>
        <p:spPr>
          <a:xfrm>
            <a:off x="1811999" y="32751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30" name="Google Shape;330;p16"/>
          <p:cNvGrpSpPr/>
          <p:nvPr/>
        </p:nvGrpSpPr>
        <p:grpSpPr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331" name="Google Shape;331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6"/>
          <p:cNvGrpSpPr/>
          <p:nvPr/>
        </p:nvGrpSpPr>
        <p:grpSpPr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334" name="Google Shape;334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1936527" y="3284037"/>
            <a:ext cx="2222950" cy="1255025"/>
            <a:chOff x="2256903" y="816487"/>
            <a:chExt cx="4630180" cy="3653639"/>
          </a:xfrm>
        </p:grpSpPr>
        <p:sp>
          <p:nvSpPr>
            <p:cNvPr id="337" name="Google Shape;337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>
            <a:off x="1055349" y="184497"/>
            <a:ext cx="189140" cy="16677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8" name="Google Shape;358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3" name="Google Shape;363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"/>
          <p:cNvGrpSpPr/>
          <p:nvPr/>
        </p:nvGrpSpPr>
        <p:grpSpPr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371" name="Google Shape;371;p19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372" name="Google Shape;372;p19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" name="Google Shape;375;p19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376" name="Google Shape;376;p19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377" name="Google Shape;377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19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384" name="Google Shape;384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397" name="Google Shape;397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19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1" name="Google Shape;401;p19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1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3" name="Google Shape;403;p19"/>
          <p:cNvSpPr txBox="1">
            <a:spLocks noGrp="1"/>
          </p:cNvSpPr>
          <p:nvPr>
            <p:ph type="title" idx="2" hasCustomPrompt="1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9"/>
          <p:cNvSpPr/>
          <p:nvPr/>
        </p:nvSpPr>
        <p:spPr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9"/>
          <p:cNvSpPr/>
          <p:nvPr/>
        </p:nvSpPr>
        <p:spPr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"/>
          <p:cNvSpPr/>
          <p:nvPr/>
        </p:nvSpPr>
        <p:spPr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9"/>
          <p:cNvGrpSpPr/>
          <p:nvPr/>
        </p:nvGrpSpPr>
        <p:grpSpPr>
          <a:xfrm rot="5770333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411" name="Google Shape;411;p1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19"/>
          <p:cNvSpPr/>
          <p:nvPr/>
        </p:nvSpPr>
        <p:spPr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0"/>
          <p:cNvGrpSpPr/>
          <p:nvPr/>
        </p:nvGrpSpPr>
        <p:grpSpPr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417" name="Google Shape;417;p20"/>
            <p:cNvSpPr/>
            <p:nvPr/>
          </p:nvSpPr>
          <p:spPr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0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0" name="Google Shape;420;p20"/>
          <p:cNvSpPr txBox="1">
            <a:spLocks noGrp="1"/>
          </p:cNvSpPr>
          <p:nvPr>
            <p:ph type="subTitle" idx="1"/>
          </p:nvPr>
        </p:nvSpPr>
        <p:spPr>
          <a:xfrm>
            <a:off x="3174750" y="40222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1" name="Google Shape;421;p20"/>
          <p:cNvSpPr txBox="1">
            <a:spLocks noGrp="1"/>
          </p:cNvSpPr>
          <p:nvPr>
            <p:ph type="title" idx="2" hasCustomPrompt="1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20"/>
          <p:cNvSpPr/>
          <p:nvPr/>
        </p:nvSpPr>
        <p:spPr>
          <a:xfrm rot="4636559" flipH="1">
            <a:off x="7638270" y="723808"/>
            <a:ext cx="1472595" cy="81829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 rot="-5400000">
            <a:off x="-523491" y="41819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0"/>
          <p:cNvGrpSpPr/>
          <p:nvPr/>
        </p:nvGrpSpPr>
        <p:grpSpPr>
          <a:xfrm rot="5770333" flipH="1">
            <a:off x="508165" y="3733585"/>
            <a:ext cx="306762" cy="476338"/>
            <a:chOff x="4452729" y="352000"/>
            <a:chExt cx="225596" cy="350302"/>
          </a:xfrm>
        </p:grpSpPr>
        <p:sp>
          <p:nvSpPr>
            <p:cNvPr id="425" name="Google Shape;425;p20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0"/>
          <p:cNvSpPr/>
          <p:nvPr/>
        </p:nvSpPr>
        <p:spPr>
          <a:xfrm rot="5770296" flipH="1">
            <a:off x="6844637" y="4551312"/>
            <a:ext cx="176975" cy="17703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0"/>
          <p:cNvSpPr/>
          <p:nvPr/>
        </p:nvSpPr>
        <p:spPr>
          <a:xfrm rot="5770313" flipH="1">
            <a:off x="6994860" y="4363029"/>
            <a:ext cx="134230" cy="13429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/>
          <p:nvPr/>
        </p:nvSpPr>
        <p:spPr>
          <a:xfrm>
            <a:off x="1028334" y="-6381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6"/>
          <p:cNvGrpSpPr/>
          <p:nvPr/>
        </p:nvGrpSpPr>
        <p:grpSpPr>
          <a:xfrm rot="2469396" flipH="1">
            <a:off x="5036752" y="3878445"/>
            <a:ext cx="306762" cy="476331"/>
            <a:chOff x="4452729" y="352000"/>
            <a:chExt cx="225596" cy="350302"/>
          </a:xfrm>
        </p:grpSpPr>
        <p:sp>
          <p:nvSpPr>
            <p:cNvPr id="566" name="Google Shape;566;p26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26"/>
          <p:cNvGrpSpPr/>
          <p:nvPr/>
        </p:nvGrpSpPr>
        <p:grpSpPr>
          <a:xfrm>
            <a:off x="720000" y="3311750"/>
            <a:ext cx="1221675" cy="1456958"/>
            <a:chOff x="2027450" y="3596675"/>
            <a:chExt cx="1221675" cy="1456958"/>
          </a:xfrm>
        </p:grpSpPr>
        <p:sp>
          <p:nvSpPr>
            <p:cNvPr id="570" name="Google Shape;570;p26"/>
            <p:cNvSpPr/>
            <p:nvPr/>
          </p:nvSpPr>
          <p:spPr>
            <a:xfrm>
              <a:off x="2283475" y="3989975"/>
              <a:ext cx="965650" cy="819875"/>
            </a:xfrm>
            <a:custGeom>
              <a:avLst/>
              <a:gdLst/>
              <a:ahLst/>
              <a:cxnLst/>
              <a:rect l="l" t="t" r="r" b="b"/>
              <a:pathLst>
                <a:path w="38626" h="32795" extrusionOk="0">
                  <a:moveTo>
                    <a:pt x="29355" y="0"/>
                  </a:moveTo>
                  <a:lnTo>
                    <a:pt x="29355" y="0"/>
                  </a:lnTo>
                  <a:cubicBezTo>
                    <a:pt x="29421" y="400"/>
                    <a:pt x="29455" y="834"/>
                    <a:pt x="29421" y="1168"/>
                  </a:cubicBezTo>
                  <a:cubicBezTo>
                    <a:pt x="28968" y="4957"/>
                    <a:pt x="16252" y="11827"/>
                    <a:pt x="12184" y="11827"/>
                  </a:cubicBezTo>
                  <a:cubicBezTo>
                    <a:pt x="12062" y="11827"/>
                    <a:pt x="11948" y="11821"/>
                    <a:pt x="11842" y="11809"/>
                  </a:cubicBezTo>
                  <a:cubicBezTo>
                    <a:pt x="8239" y="11342"/>
                    <a:pt x="6338" y="7372"/>
                    <a:pt x="4303" y="4970"/>
                  </a:cubicBezTo>
                  <a:cubicBezTo>
                    <a:pt x="3064" y="3483"/>
                    <a:pt x="1506" y="1791"/>
                    <a:pt x="531" y="1791"/>
                  </a:cubicBezTo>
                  <a:cubicBezTo>
                    <a:pt x="325" y="1791"/>
                    <a:pt x="146" y="1866"/>
                    <a:pt x="0" y="2035"/>
                  </a:cubicBezTo>
                  <a:cubicBezTo>
                    <a:pt x="0" y="2235"/>
                    <a:pt x="0" y="2402"/>
                    <a:pt x="67" y="2635"/>
                  </a:cubicBezTo>
                  <a:cubicBezTo>
                    <a:pt x="934" y="10708"/>
                    <a:pt x="3002" y="11508"/>
                    <a:pt x="3102" y="16178"/>
                  </a:cubicBezTo>
                  <a:cubicBezTo>
                    <a:pt x="3102" y="18480"/>
                    <a:pt x="3469" y="22049"/>
                    <a:pt x="4837" y="25318"/>
                  </a:cubicBezTo>
                  <a:cubicBezTo>
                    <a:pt x="5071" y="25819"/>
                    <a:pt x="5304" y="26352"/>
                    <a:pt x="5604" y="26853"/>
                  </a:cubicBezTo>
                  <a:cubicBezTo>
                    <a:pt x="7105" y="29588"/>
                    <a:pt x="9474" y="31890"/>
                    <a:pt x="13110" y="32523"/>
                  </a:cubicBezTo>
                  <a:cubicBezTo>
                    <a:pt x="14132" y="32702"/>
                    <a:pt x="15284" y="32794"/>
                    <a:pt x="16517" y="32794"/>
                  </a:cubicBezTo>
                  <a:cubicBezTo>
                    <a:pt x="25431" y="32794"/>
                    <a:pt x="38626" y="27959"/>
                    <a:pt x="38127" y="15711"/>
                  </a:cubicBezTo>
                  <a:cubicBezTo>
                    <a:pt x="37927" y="11008"/>
                    <a:pt x="29655" y="334"/>
                    <a:pt x="29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285125" y="3636275"/>
              <a:ext cx="736400" cy="649400"/>
            </a:xfrm>
            <a:custGeom>
              <a:avLst/>
              <a:gdLst/>
              <a:ahLst/>
              <a:cxnLst/>
              <a:rect l="l" t="t" r="r" b="b"/>
              <a:pathLst>
                <a:path w="29456" h="25976" extrusionOk="0">
                  <a:moveTo>
                    <a:pt x="18748" y="1"/>
                  </a:moveTo>
                  <a:cubicBezTo>
                    <a:pt x="18082" y="1"/>
                    <a:pt x="16846" y="387"/>
                    <a:pt x="15345" y="1039"/>
                  </a:cubicBezTo>
                  <a:cubicBezTo>
                    <a:pt x="14345" y="1472"/>
                    <a:pt x="13210" y="2039"/>
                    <a:pt x="12043" y="2707"/>
                  </a:cubicBezTo>
                  <a:cubicBezTo>
                    <a:pt x="10442" y="3641"/>
                    <a:pt x="8741" y="4708"/>
                    <a:pt x="7173" y="5976"/>
                  </a:cubicBezTo>
                  <a:cubicBezTo>
                    <a:pt x="6339" y="6609"/>
                    <a:pt x="5572" y="7277"/>
                    <a:pt x="4838" y="7944"/>
                  </a:cubicBezTo>
                  <a:cubicBezTo>
                    <a:pt x="3570" y="9044"/>
                    <a:pt x="2503" y="10279"/>
                    <a:pt x="1669" y="11513"/>
                  </a:cubicBezTo>
                  <a:cubicBezTo>
                    <a:pt x="1369" y="11980"/>
                    <a:pt x="1068" y="12480"/>
                    <a:pt x="835" y="12981"/>
                  </a:cubicBezTo>
                  <a:cubicBezTo>
                    <a:pt x="268" y="14048"/>
                    <a:pt x="1" y="15149"/>
                    <a:pt x="1" y="16183"/>
                  </a:cubicBezTo>
                  <a:cubicBezTo>
                    <a:pt x="146" y="16014"/>
                    <a:pt x="325" y="15939"/>
                    <a:pt x="529" y="15939"/>
                  </a:cubicBezTo>
                  <a:cubicBezTo>
                    <a:pt x="1496" y="15939"/>
                    <a:pt x="3031" y="17631"/>
                    <a:pt x="4271" y="19118"/>
                  </a:cubicBezTo>
                  <a:cubicBezTo>
                    <a:pt x="6339" y="21520"/>
                    <a:pt x="8240" y="25490"/>
                    <a:pt x="11843" y="25957"/>
                  </a:cubicBezTo>
                  <a:cubicBezTo>
                    <a:pt x="11947" y="25969"/>
                    <a:pt x="12059" y="25975"/>
                    <a:pt x="12179" y="25975"/>
                  </a:cubicBezTo>
                  <a:cubicBezTo>
                    <a:pt x="16188" y="25975"/>
                    <a:pt x="28935" y="19105"/>
                    <a:pt x="29389" y="15316"/>
                  </a:cubicBezTo>
                  <a:cubicBezTo>
                    <a:pt x="29455" y="14982"/>
                    <a:pt x="29422" y="14548"/>
                    <a:pt x="29355" y="14148"/>
                  </a:cubicBezTo>
                  <a:cubicBezTo>
                    <a:pt x="28455" y="9645"/>
                    <a:pt x="21383" y="772"/>
                    <a:pt x="19048" y="38"/>
                  </a:cubicBezTo>
                  <a:cubicBezTo>
                    <a:pt x="18967" y="13"/>
                    <a:pt x="18867" y="1"/>
                    <a:pt x="18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360200" y="3596675"/>
              <a:ext cx="308575" cy="238200"/>
            </a:xfrm>
            <a:custGeom>
              <a:avLst/>
              <a:gdLst/>
              <a:ahLst/>
              <a:cxnLst/>
              <a:rect l="l" t="t" r="r" b="b"/>
              <a:pathLst>
                <a:path w="12343" h="9528" extrusionOk="0">
                  <a:moveTo>
                    <a:pt x="7200" y="1"/>
                  </a:moveTo>
                  <a:cubicBezTo>
                    <a:pt x="6306" y="1"/>
                    <a:pt x="5339" y="238"/>
                    <a:pt x="4337" y="855"/>
                  </a:cubicBezTo>
                  <a:cubicBezTo>
                    <a:pt x="0" y="3523"/>
                    <a:pt x="1835" y="9528"/>
                    <a:pt x="1835" y="9528"/>
                  </a:cubicBezTo>
                  <a:cubicBezTo>
                    <a:pt x="2569" y="8794"/>
                    <a:pt x="3369" y="8193"/>
                    <a:pt x="4170" y="7560"/>
                  </a:cubicBezTo>
                  <a:cubicBezTo>
                    <a:pt x="4170" y="7560"/>
                    <a:pt x="3036" y="4691"/>
                    <a:pt x="5271" y="3290"/>
                  </a:cubicBezTo>
                  <a:cubicBezTo>
                    <a:pt x="5629" y="3080"/>
                    <a:pt x="5997" y="2997"/>
                    <a:pt x="6355" y="2997"/>
                  </a:cubicBezTo>
                  <a:cubicBezTo>
                    <a:pt x="7767" y="2997"/>
                    <a:pt x="9040" y="4291"/>
                    <a:pt x="9040" y="4291"/>
                  </a:cubicBezTo>
                  <a:cubicBezTo>
                    <a:pt x="10207" y="3623"/>
                    <a:pt x="11342" y="3090"/>
                    <a:pt x="12342" y="2623"/>
                  </a:cubicBezTo>
                  <a:cubicBezTo>
                    <a:pt x="12342" y="2623"/>
                    <a:pt x="10174" y="1"/>
                    <a:pt x="7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027450" y="3887650"/>
              <a:ext cx="396975" cy="827775"/>
            </a:xfrm>
            <a:custGeom>
              <a:avLst/>
              <a:gdLst/>
              <a:ahLst/>
              <a:cxnLst/>
              <a:rect l="l" t="t" r="r" b="b"/>
              <a:pathLst>
                <a:path w="15879" h="33111" extrusionOk="0">
                  <a:moveTo>
                    <a:pt x="7779" y="1"/>
                  </a:moveTo>
                  <a:cubicBezTo>
                    <a:pt x="5553" y="1"/>
                    <a:pt x="3066" y="1061"/>
                    <a:pt x="2002" y="4794"/>
                  </a:cubicBezTo>
                  <a:cubicBezTo>
                    <a:pt x="1" y="11965"/>
                    <a:pt x="6272" y="14968"/>
                    <a:pt x="5605" y="20271"/>
                  </a:cubicBezTo>
                  <a:cubicBezTo>
                    <a:pt x="4709" y="27387"/>
                    <a:pt x="6077" y="33111"/>
                    <a:pt x="10401" y="33111"/>
                  </a:cubicBezTo>
                  <a:cubicBezTo>
                    <a:pt x="11875" y="33111"/>
                    <a:pt x="13691" y="32446"/>
                    <a:pt x="15879" y="30946"/>
                  </a:cubicBezTo>
                  <a:cubicBezTo>
                    <a:pt x="15578" y="30445"/>
                    <a:pt x="15345" y="29945"/>
                    <a:pt x="15145" y="29411"/>
                  </a:cubicBezTo>
                  <a:cubicBezTo>
                    <a:pt x="15145" y="29411"/>
                    <a:pt x="13607" y="30067"/>
                    <a:pt x="12099" y="30067"/>
                  </a:cubicBezTo>
                  <a:cubicBezTo>
                    <a:pt x="11085" y="30067"/>
                    <a:pt x="10084" y="29770"/>
                    <a:pt x="9574" y="28777"/>
                  </a:cubicBezTo>
                  <a:cubicBezTo>
                    <a:pt x="8173" y="25975"/>
                    <a:pt x="9874" y="22206"/>
                    <a:pt x="9374" y="18670"/>
                  </a:cubicBezTo>
                  <a:cubicBezTo>
                    <a:pt x="8907" y="15168"/>
                    <a:pt x="4170" y="9664"/>
                    <a:pt x="5338" y="5327"/>
                  </a:cubicBezTo>
                  <a:cubicBezTo>
                    <a:pt x="5965" y="2998"/>
                    <a:pt x="7584" y="2459"/>
                    <a:pt x="8947" y="2459"/>
                  </a:cubicBezTo>
                  <a:cubicBezTo>
                    <a:pt x="10123" y="2459"/>
                    <a:pt x="11109" y="2859"/>
                    <a:pt x="11109" y="2859"/>
                  </a:cubicBezTo>
                  <a:cubicBezTo>
                    <a:pt x="11342" y="2359"/>
                    <a:pt x="11609" y="1925"/>
                    <a:pt x="11942" y="1425"/>
                  </a:cubicBezTo>
                  <a:cubicBezTo>
                    <a:pt x="11624" y="883"/>
                    <a:pt x="9810" y="1"/>
                    <a:pt x="7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2279300" y="3631850"/>
              <a:ext cx="751400" cy="662025"/>
            </a:xfrm>
            <a:custGeom>
              <a:avLst/>
              <a:gdLst/>
              <a:ahLst/>
              <a:cxnLst/>
              <a:rect l="l" t="t" r="r" b="b"/>
              <a:pathLst>
                <a:path w="30056" h="26481" extrusionOk="0">
                  <a:moveTo>
                    <a:pt x="19267" y="0"/>
                  </a:moveTo>
                  <a:cubicBezTo>
                    <a:pt x="19210" y="0"/>
                    <a:pt x="19159" y="15"/>
                    <a:pt x="19181" y="15"/>
                  </a:cubicBezTo>
                  <a:cubicBezTo>
                    <a:pt x="19147" y="115"/>
                    <a:pt x="19214" y="215"/>
                    <a:pt x="19314" y="282"/>
                  </a:cubicBezTo>
                  <a:cubicBezTo>
                    <a:pt x="19815" y="482"/>
                    <a:pt x="20282" y="849"/>
                    <a:pt x="20682" y="1216"/>
                  </a:cubicBezTo>
                  <a:cubicBezTo>
                    <a:pt x="21149" y="1616"/>
                    <a:pt x="21516" y="2016"/>
                    <a:pt x="21949" y="2450"/>
                  </a:cubicBezTo>
                  <a:cubicBezTo>
                    <a:pt x="22717" y="3284"/>
                    <a:pt x="23484" y="4185"/>
                    <a:pt x="24184" y="5119"/>
                  </a:cubicBezTo>
                  <a:cubicBezTo>
                    <a:pt x="25619" y="6953"/>
                    <a:pt x="26886" y="8888"/>
                    <a:pt x="27987" y="10956"/>
                  </a:cubicBezTo>
                  <a:cubicBezTo>
                    <a:pt x="28521" y="11990"/>
                    <a:pt x="28988" y="13024"/>
                    <a:pt x="29221" y="14125"/>
                  </a:cubicBezTo>
                  <a:cubicBezTo>
                    <a:pt x="29321" y="14659"/>
                    <a:pt x="29388" y="15192"/>
                    <a:pt x="29221" y="15659"/>
                  </a:cubicBezTo>
                  <a:cubicBezTo>
                    <a:pt x="29055" y="16160"/>
                    <a:pt x="28788" y="16627"/>
                    <a:pt x="28387" y="17027"/>
                  </a:cubicBezTo>
                  <a:cubicBezTo>
                    <a:pt x="27687" y="17894"/>
                    <a:pt x="26820" y="18662"/>
                    <a:pt x="25886" y="19362"/>
                  </a:cubicBezTo>
                  <a:cubicBezTo>
                    <a:pt x="24985" y="20063"/>
                    <a:pt x="24018" y="20696"/>
                    <a:pt x="23017" y="21330"/>
                  </a:cubicBezTo>
                  <a:cubicBezTo>
                    <a:pt x="21015" y="22531"/>
                    <a:pt x="18947" y="23632"/>
                    <a:pt x="16812" y="24499"/>
                  </a:cubicBezTo>
                  <a:cubicBezTo>
                    <a:pt x="15712" y="24899"/>
                    <a:pt x="14644" y="25333"/>
                    <a:pt x="13510" y="25533"/>
                  </a:cubicBezTo>
                  <a:cubicBezTo>
                    <a:pt x="13132" y="25622"/>
                    <a:pt x="12754" y="25667"/>
                    <a:pt x="12396" y="25667"/>
                  </a:cubicBezTo>
                  <a:cubicBezTo>
                    <a:pt x="12217" y="25667"/>
                    <a:pt x="12042" y="25655"/>
                    <a:pt x="11876" y="25633"/>
                  </a:cubicBezTo>
                  <a:cubicBezTo>
                    <a:pt x="11342" y="25566"/>
                    <a:pt x="10842" y="25366"/>
                    <a:pt x="10341" y="25133"/>
                  </a:cubicBezTo>
                  <a:cubicBezTo>
                    <a:pt x="9374" y="24632"/>
                    <a:pt x="8540" y="23832"/>
                    <a:pt x="7806" y="22965"/>
                  </a:cubicBezTo>
                  <a:cubicBezTo>
                    <a:pt x="7039" y="22064"/>
                    <a:pt x="6372" y="21130"/>
                    <a:pt x="5671" y="20163"/>
                  </a:cubicBezTo>
                  <a:cubicBezTo>
                    <a:pt x="4971" y="19229"/>
                    <a:pt x="4170" y="18328"/>
                    <a:pt x="3336" y="17494"/>
                  </a:cubicBezTo>
                  <a:cubicBezTo>
                    <a:pt x="2936" y="17060"/>
                    <a:pt x="2469" y="16660"/>
                    <a:pt x="1969" y="16327"/>
                  </a:cubicBezTo>
                  <a:cubicBezTo>
                    <a:pt x="1668" y="16160"/>
                    <a:pt x="1435" y="15993"/>
                    <a:pt x="1101" y="15893"/>
                  </a:cubicBezTo>
                  <a:lnTo>
                    <a:pt x="834" y="15860"/>
                  </a:lnTo>
                  <a:cubicBezTo>
                    <a:pt x="790" y="15848"/>
                    <a:pt x="753" y="15845"/>
                    <a:pt x="719" y="15845"/>
                  </a:cubicBezTo>
                  <a:cubicBezTo>
                    <a:pt x="653" y="15845"/>
                    <a:pt x="601" y="15860"/>
                    <a:pt x="534" y="15860"/>
                  </a:cubicBezTo>
                  <a:lnTo>
                    <a:pt x="301" y="15993"/>
                  </a:lnTo>
                  <a:cubicBezTo>
                    <a:pt x="201" y="16026"/>
                    <a:pt x="167" y="16060"/>
                    <a:pt x="101" y="16160"/>
                  </a:cubicBezTo>
                  <a:cubicBezTo>
                    <a:pt x="0" y="16226"/>
                    <a:pt x="0" y="16360"/>
                    <a:pt x="101" y="16460"/>
                  </a:cubicBezTo>
                  <a:cubicBezTo>
                    <a:pt x="134" y="16493"/>
                    <a:pt x="184" y="16510"/>
                    <a:pt x="234" y="16510"/>
                  </a:cubicBezTo>
                  <a:cubicBezTo>
                    <a:pt x="284" y="16510"/>
                    <a:pt x="334" y="16493"/>
                    <a:pt x="367" y="16460"/>
                  </a:cubicBezTo>
                  <a:cubicBezTo>
                    <a:pt x="458" y="16347"/>
                    <a:pt x="579" y="16280"/>
                    <a:pt x="732" y="16280"/>
                  </a:cubicBezTo>
                  <a:cubicBezTo>
                    <a:pt x="804" y="16280"/>
                    <a:pt x="882" y="16294"/>
                    <a:pt x="968" y="16327"/>
                  </a:cubicBezTo>
                  <a:cubicBezTo>
                    <a:pt x="1235" y="16393"/>
                    <a:pt x="1468" y="16527"/>
                    <a:pt x="1668" y="16693"/>
                  </a:cubicBezTo>
                  <a:cubicBezTo>
                    <a:pt x="2135" y="17027"/>
                    <a:pt x="2502" y="17461"/>
                    <a:pt x="2936" y="17861"/>
                  </a:cubicBezTo>
                  <a:cubicBezTo>
                    <a:pt x="3703" y="18728"/>
                    <a:pt x="4470" y="19629"/>
                    <a:pt x="5137" y="20563"/>
                  </a:cubicBezTo>
                  <a:cubicBezTo>
                    <a:pt x="5805" y="21497"/>
                    <a:pt x="6472" y="22498"/>
                    <a:pt x="7206" y="23398"/>
                  </a:cubicBezTo>
                  <a:cubicBezTo>
                    <a:pt x="8006" y="24332"/>
                    <a:pt x="8873" y="25166"/>
                    <a:pt x="9974" y="25800"/>
                  </a:cubicBezTo>
                  <a:cubicBezTo>
                    <a:pt x="10508" y="26067"/>
                    <a:pt x="11108" y="26334"/>
                    <a:pt x="11709" y="26400"/>
                  </a:cubicBezTo>
                  <a:cubicBezTo>
                    <a:pt x="11929" y="26449"/>
                    <a:pt x="12184" y="26480"/>
                    <a:pt x="12423" y="26480"/>
                  </a:cubicBezTo>
                  <a:cubicBezTo>
                    <a:pt x="12510" y="26480"/>
                    <a:pt x="12596" y="26476"/>
                    <a:pt x="12676" y="26467"/>
                  </a:cubicBezTo>
                  <a:cubicBezTo>
                    <a:pt x="13010" y="26467"/>
                    <a:pt x="13310" y="26367"/>
                    <a:pt x="13610" y="26334"/>
                  </a:cubicBezTo>
                  <a:cubicBezTo>
                    <a:pt x="14811" y="26067"/>
                    <a:pt x="15878" y="25667"/>
                    <a:pt x="17013" y="25233"/>
                  </a:cubicBezTo>
                  <a:cubicBezTo>
                    <a:pt x="19214" y="24366"/>
                    <a:pt x="21316" y="23298"/>
                    <a:pt x="23350" y="22031"/>
                  </a:cubicBezTo>
                  <a:cubicBezTo>
                    <a:pt x="24351" y="21397"/>
                    <a:pt x="25319" y="20730"/>
                    <a:pt x="26286" y="20029"/>
                  </a:cubicBezTo>
                  <a:cubicBezTo>
                    <a:pt x="27187" y="19295"/>
                    <a:pt x="28121" y="18528"/>
                    <a:pt x="28888" y="17561"/>
                  </a:cubicBezTo>
                  <a:cubicBezTo>
                    <a:pt x="29288" y="17127"/>
                    <a:pt x="29655" y="16560"/>
                    <a:pt x="29855" y="15960"/>
                  </a:cubicBezTo>
                  <a:cubicBezTo>
                    <a:pt x="30055" y="15292"/>
                    <a:pt x="29989" y="14625"/>
                    <a:pt x="29855" y="14025"/>
                  </a:cubicBezTo>
                  <a:cubicBezTo>
                    <a:pt x="29622" y="12824"/>
                    <a:pt x="29088" y="11723"/>
                    <a:pt x="28521" y="10689"/>
                  </a:cubicBezTo>
                  <a:cubicBezTo>
                    <a:pt x="27420" y="8621"/>
                    <a:pt x="26019" y="6653"/>
                    <a:pt x="24551" y="4818"/>
                  </a:cubicBezTo>
                  <a:cubicBezTo>
                    <a:pt x="23817" y="3884"/>
                    <a:pt x="23017" y="3017"/>
                    <a:pt x="22183" y="2183"/>
                  </a:cubicBezTo>
                  <a:cubicBezTo>
                    <a:pt x="21783" y="1783"/>
                    <a:pt x="21349" y="1349"/>
                    <a:pt x="20915" y="982"/>
                  </a:cubicBezTo>
                  <a:cubicBezTo>
                    <a:pt x="20448" y="615"/>
                    <a:pt x="19981" y="215"/>
                    <a:pt x="19348" y="15"/>
                  </a:cubicBezTo>
                  <a:cubicBezTo>
                    <a:pt x="19325" y="4"/>
                    <a:pt x="19296" y="0"/>
                    <a:pt x="19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 rot="-2170665">
              <a:off x="2459901" y="4739872"/>
              <a:ext cx="198028" cy="282554"/>
            </a:xfrm>
            <a:custGeom>
              <a:avLst/>
              <a:gdLst/>
              <a:ahLst/>
              <a:cxnLst/>
              <a:rect l="l" t="t" r="r" b="b"/>
              <a:pathLst>
                <a:path w="7921" h="11302" extrusionOk="0">
                  <a:moveTo>
                    <a:pt x="66" y="1"/>
                  </a:moveTo>
                  <a:cubicBezTo>
                    <a:pt x="37" y="1"/>
                    <a:pt x="0" y="33"/>
                    <a:pt x="0" y="53"/>
                  </a:cubicBezTo>
                  <a:cubicBezTo>
                    <a:pt x="101" y="2722"/>
                    <a:pt x="534" y="5424"/>
                    <a:pt x="2002" y="7692"/>
                  </a:cubicBezTo>
                  <a:cubicBezTo>
                    <a:pt x="3149" y="9494"/>
                    <a:pt x="5197" y="11297"/>
                    <a:pt x="7450" y="11297"/>
                  </a:cubicBezTo>
                  <a:cubicBezTo>
                    <a:pt x="7491" y="11297"/>
                    <a:pt x="7532" y="11296"/>
                    <a:pt x="7573" y="11295"/>
                  </a:cubicBezTo>
                  <a:cubicBezTo>
                    <a:pt x="7594" y="11300"/>
                    <a:pt x="7614" y="11302"/>
                    <a:pt x="7633" y="11302"/>
                  </a:cubicBezTo>
                  <a:cubicBezTo>
                    <a:pt x="7881" y="11302"/>
                    <a:pt x="7920" y="10923"/>
                    <a:pt x="7673" y="10861"/>
                  </a:cubicBezTo>
                  <a:cubicBezTo>
                    <a:pt x="6605" y="10561"/>
                    <a:pt x="5604" y="10227"/>
                    <a:pt x="4704" y="9560"/>
                  </a:cubicBezTo>
                  <a:cubicBezTo>
                    <a:pt x="3770" y="8893"/>
                    <a:pt x="3036" y="8059"/>
                    <a:pt x="2436" y="7092"/>
                  </a:cubicBezTo>
                  <a:cubicBezTo>
                    <a:pt x="1101" y="5024"/>
                    <a:pt x="568" y="2455"/>
                    <a:pt x="101" y="53"/>
                  </a:cubicBezTo>
                  <a:cubicBezTo>
                    <a:pt x="101" y="14"/>
                    <a:pt x="8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 rot="-2170665">
              <a:off x="2524580" y="4800767"/>
              <a:ext cx="130977" cy="147627"/>
            </a:xfrm>
            <a:custGeom>
              <a:avLst/>
              <a:gdLst/>
              <a:ahLst/>
              <a:cxnLst/>
              <a:rect l="l" t="t" r="r" b="b"/>
              <a:pathLst>
                <a:path w="5239" h="5905" extrusionOk="0">
                  <a:moveTo>
                    <a:pt x="94" y="0"/>
                  </a:moveTo>
                  <a:cubicBezTo>
                    <a:pt x="45" y="0"/>
                    <a:pt x="0" y="45"/>
                    <a:pt x="0" y="134"/>
                  </a:cubicBezTo>
                  <a:cubicBezTo>
                    <a:pt x="334" y="1368"/>
                    <a:pt x="934" y="2502"/>
                    <a:pt x="1768" y="3503"/>
                  </a:cubicBezTo>
                  <a:cubicBezTo>
                    <a:pt x="2569" y="4504"/>
                    <a:pt x="3603" y="5404"/>
                    <a:pt x="4837" y="5871"/>
                  </a:cubicBezTo>
                  <a:cubicBezTo>
                    <a:pt x="4874" y="5894"/>
                    <a:pt x="4909" y="5905"/>
                    <a:pt x="4942" y="5905"/>
                  </a:cubicBezTo>
                  <a:cubicBezTo>
                    <a:pt x="5143" y="5905"/>
                    <a:pt x="5238" y="5510"/>
                    <a:pt x="5037" y="5338"/>
                  </a:cubicBezTo>
                  <a:cubicBezTo>
                    <a:pt x="4537" y="5004"/>
                    <a:pt x="4003" y="4704"/>
                    <a:pt x="3503" y="4337"/>
                  </a:cubicBezTo>
                  <a:cubicBezTo>
                    <a:pt x="3002" y="3970"/>
                    <a:pt x="2535" y="3570"/>
                    <a:pt x="2168" y="3136"/>
                  </a:cubicBezTo>
                  <a:cubicBezTo>
                    <a:pt x="1335" y="2235"/>
                    <a:pt x="601" y="1168"/>
                    <a:pt x="167" y="34"/>
                  </a:cubicBezTo>
                  <a:cubicBezTo>
                    <a:pt x="145" y="11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752975" y="4231800"/>
              <a:ext cx="301900" cy="208850"/>
            </a:xfrm>
            <a:custGeom>
              <a:avLst/>
              <a:gdLst/>
              <a:ahLst/>
              <a:cxnLst/>
              <a:rect l="l" t="t" r="r" b="b"/>
              <a:pathLst>
                <a:path w="12076" h="8354" extrusionOk="0">
                  <a:moveTo>
                    <a:pt x="10875" y="1"/>
                  </a:moveTo>
                  <a:cubicBezTo>
                    <a:pt x="9507" y="1"/>
                    <a:pt x="501" y="5071"/>
                    <a:pt x="0" y="6405"/>
                  </a:cubicBezTo>
                  <a:cubicBezTo>
                    <a:pt x="0" y="6405"/>
                    <a:pt x="2770" y="8353"/>
                    <a:pt x="4152" y="8353"/>
                  </a:cubicBezTo>
                  <a:cubicBezTo>
                    <a:pt x="4217" y="8353"/>
                    <a:pt x="4278" y="8349"/>
                    <a:pt x="4337" y="8340"/>
                  </a:cubicBezTo>
                  <a:cubicBezTo>
                    <a:pt x="5738" y="8140"/>
                    <a:pt x="11408" y="5338"/>
                    <a:pt x="11875" y="4170"/>
                  </a:cubicBezTo>
                  <a:cubicBezTo>
                    <a:pt x="12076" y="3637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740450" y="4232650"/>
              <a:ext cx="404425" cy="391250"/>
            </a:xfrm>
            <a:custGeom>
              <a:avLst/>
              <a:gdLst/>
              <a:ahLst/>
              <a:cxnLst/>
              <a:rect l="l" t="t" r="r" b="b"/>
              <a:pathLst>
                <a:path w="16177" h="15650" extrusionOk="0">
                  <a:moveTo>
                    <a:pt x="11376" y="0"/>
                  </a:moveTo>
                  <a:cubicBezTo>
                    <a:pt x="11376" y="0"/>
                    <a:pt x="12643" y="3603"/>
                    <a:pt x="12376" y="4170"/>
                  </a:cubicBezTo>
                  <a:cubicBezTo>
                    <a:pt x="11876" y="5337"/>
                    <a:pt x="6205" y="8139"/>
                    <a:pt x="4838" y="8339"/>
                  </a:cubicBezTo>
                  <a:cubicBezTo>
                    <a:pt x="4780" y="8348"/>
                    <a:pt x="4719" y="8353"/>
                    <a:pt x="4654" y="8353"/>
                  </a:cubicBezTo>
                  <a:cubicBezTo>
                    <a:pt x="3298" y="8353"/>
                    <a:pt x="501" y="6438"/>
                    <a:pt x="501" y="6438"/>
                  </a:cubicBezTo>
                  <a:lnTo>
                    <a:pt x="501" y="6438"/>
                  </a:lnTo>
                  <a:cubicBezTo>
                    <a:pt x="1" y="7772"/>
                    <a:pt x="3537" y="15478"/>
                    <a:pt x="5205" y="15645"/>
                  </a:cubicBezTo>
                  <a:cubicBezTo>
                    <a:pt x="5245" y="15648"/>
                    <a:pt x="5286" y="15650"/>
                    <a:pt x="5330" y="15650"/>
                  </a:cubicBezTo>
                  <a:cubicBezTo>
                    <a:pt x="7861" y="15650"/>
                    <a:pt x="16176" y="10003"/>
                    <a:pt x="16012" y="7839"/>
                  </a:cubicBezTo>
                  <a:cubicBezTo>
                    <a:pt x="15879" y="5637"/>
                    <a:pt x="11976" y="0"/>
                    <a:pt x="11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599525" y="4201775"/>
              <a:ext cx="112600" cy="134600"/>
            </a:xfrm>
            <a:custGeom>
              <a:avLst/>
              <a:gdLst/>
              <a:ahLst/>
              <a:cxnLst/>
              <a:rect l="l" t="t" r="r" b="b"/>
              <a:pathLst>
                <a:path w="4504" h="5384" extrusionOk="0">
                  <a:moveTo>
                    <a:pt x="2803" y="1"/>
                  </a:moveTo>
                  <a:cubicBezTo>
                    <a:pt x="2336" y="34"/>
                    <a:pt x="1" y="868"/>
                    <a:pt x="34" y="1202"/>
                  </a:cubicBezTo>
                  <a:cubicBezTo>
                    <a:pt x="101" y="1769"/>
                    <a:pt x="1101" y="5238"/>
                    <a:pt x="1635" y="5371"/>
                  </a:cubicBezTo>
                  <a:cubicBezTo>
                    <a:pt x="1669" y="5380"/>
                    <a:pt x="1709" y="5384"/>
                    <a:pt x="1756" y="5384"/>
                  </a:cubicBezTo>
                  <a:cubicBezTo>
                    <a:pt x="2454" y="5384"/>
                    <a:pt x="4504" y="4489"/>
                    <a:pt x="4504" y="3770"/>
                  </a:cubicBezTo>
                  <a:cubicBezTo>
                    <a:pt x="4504" y="3036"/>
                    <a:pt x="3136" y="1"/>
                    <a:pt x="2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898900" y="4022500"/>
              <a:ext cx="117625" cy="137600"/>
            </a:xfrm>
            <a:custGeom>
              <a:avLst/>
              <a:gdLst/>
              <a:ahLst/>
              <a:cxnLst/>
              <a:rect l="l" t="t" r="r" b="b"/>
              <a:pathLst>
                <a:path w="4705" h="5504" extrusionOk="0">
                  <a:moveTo>
                    <a:pt x="2236" y="0"/>
                  </a:moveTo>
                  <a:cubicBezTo>
                    <a:pt x="1802" y="0"/>
                    <a:pt x="301" y="1034"/>
                    <a:pt x="134" y="1568"/>
                  </a:cubicBezTo>
                  <a:cubicBezTo>
                    <a:pt x="1" y="2035"/>
                    <a:pt x="1702" y="5504"/>
                    <a:pt x="2403" y="5504"/>
                  </a:cubicBezTo>
                  <a:cubicBezTo>
                    <a:pt x="3103" y="5504"/>
                    <a:pt x="4704" y="4503"/>
                    <a:pt x="4704" y="3736"/>
                  </a:cubicBezTo>
                  <a:cubicBezTo>
                    <a:pt x="4704" y="2902"/>
                    <a:pt x="2836" y="0"/>
                    <a:pt x="2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582025" y="3974125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0" y="134"/>
                    <a:pt x="467" y="167"/>
                  </a:cubicBezTo>
                  <a:cubicBezTo>
                    <a:pt x="367" y="200"/>
                    <a:pt x="334" y="267"/>
                    <a:pt x="300" y="301"/>
                  </a:cubicBezTo>
                  <a:lnTo>
                    <a:pt x="67" y="501"/>
                  </a:lnTo>
                  <a:cubicBezTo>
                    <a:pt x="33" y="534"/>
                    <a:pt x="33" y="601"/>
                    <a:pt x="33" y="601"/>
                  </a:cubicBezTo>
                  <a:cubicBezTo>
                    <a:pt x="0" y="634"/>
                    <a:pt x="0" y="701"/>
                    <a:pt x="33" y="768"/>
                  </a:cubicBezTo>
                  <a:cubicBezTo>
                    <a:pt x="50" y="784"/>
                    <a:pt x="83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300" y="701"/>
                  </a:cubicBezTo>
                  <a:cubicBezTo>
                    <a:pt x="334" y="667"/>
                    <a:pt x="400" y="634"/>
                    <a:pt x="500" y="601"/>
                  </a:cubicBezTo>
                  <a:cubicBezTo>
                    <a:pt x="534" y="534"/>
                    <a:pt x="567" y="534"/>
                    <a:pt x="634" y="534"/>
                  </a:cubicBezTo>
                  <a:cubicBezTo>
                    <a:pt x="667" y="501"/>
                    <a:pt x="701" y="501"/>
                    <a:pt x="801" y="501"/>
                  </a:cubicBezTo>
                  <a:cubicBezTo>
                    <a:pt x="823" y="501"/>
                    <a:pt x="860" y="486"/>
                    <a:pt x="902" y="486"/>
                  </a:cubicBezTo>
                  <a:cubicBezTo>
                    <a:pt x="923" y="486"/>
                    <a:pt x="945" y="490"/>
                    <a:pt x="967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909" y="2077"/>
                    <a:pt x="1234" y="2321"/>
                    <a:pt x="1555" y="2321"/>
                  </a:cubicBezTo>
                  <a:cubicBezTo>
                    <a:pt x="1662" y="2321"/>
                    <a:pt x="1768" y="2294"/>
                    <a:pt x="1868" y="2235"/>
                  </a:cubicBezTo>
                  <a:cubicBezTo>
                    <a:pt x="2302" y="2102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801" y="334"/>
                    <a:pt x="1701" y="301"/>
                    <a:pt x="1668" y="200"/>
                  </a:cubicBezTo>
                  <a:cubicBezTo>
                    <a:pt x="1635" y="167"/>
                    <a:pt x="1535" y="134"/>
                    <a:pt x="1468" y="100"/>
                  </a:cubicBezTo>
                  <a:cubicBezTo>
                    <a:pt x="1368" y="34"/>
                    <a:pt x="1301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747975" y="3894900"/>
              <a:ext cx="60050" cy="58025"/>
            </a:xfrm>
            <a:custGeom>
              <a:avLst/>
              <a:gdLst/>
              <a:ahLst/>
              <a:cxnLst/>
              <a:rect l="l" t="t" r="r" b="b"/>
              <a:pathLst>
                <a:path w="2402" h="2321" extrusionOk="0">
                  <a:moveTo>
                    <a:pt x="901" y="0"/>
                  </a:moveTo>
                  <a:cubicBezTo>
                    <a:pt x="834" y="0"/>
                    <a:pt x="734" y="34"/>
                    <a:pt x="667" y="34"/>
                  </a:cubicBezTo>
                  <a:cubicBezTo>
                    <a:pt x="567" y="100"/>
                    <a:pt x="501" y="134"/>
                    <a:pt x="434" y="167"/>
                  </a:cubicBezTo>
                  <a:cubicBezTo>
                    <a:pt x="367" y="201"/>
                    <a:pt x="334" y="267"/>
                    <a:pt x="267" y="301"/>
                  </a:cubicBezTo>
                  <a:lnTo>
                    <a:pt x="67" y="501"/>
                  </a:lnTo>
                  <a:cubicBezTo>
                    <a:pt x="34" y="534"/>
                    <a:pt x="34" y="601"/>
                    <a:pt x="34" y="601"/>
                  </a:cubicBezTo>
                  <a:cubicBezTo>
                    <a:pt x="0" y="634"/>
                    <a:pt x="0" y="701"/>
                    <a:pt x="34" y="768"/>
                  </a:cubicBezTo>
                  <a:cubicBezTo>
                    <a:pt x="50" y="784"/>
                    <a:pt x="84" y="793"/>
                    <a:pt x="117" y="793"/>
                  </a:cubicBezTo>
                  <a:cubicBezTo>
                    <a:pt x="150" y="793"/>
                    <a:pt x="184" y="784"/>
                    <a:pt x="200" y="768"/>
                  </a:cubicBezTo>
                  <a:cubicBezTo>
                    <a:pt x="200" y="768"/>
                    <a:pt x="234" y="768"/>
                    <a:pt x="267" y="701"/>
                  </a:cubicBezTo>
                  <a:cubicBezTo>
                    <a:pt x="334" y="668"/>
                    <a:pt x="400" y="634"/>
                    <a:pt x="501" y="601"/>
                  </a:cubicBezTo>
                  <a:cubicBezTo>
                    <a:pt x="534" y="534"/>
                    <a:pt x="567" y="534"/>
                    <a:pt x="601" y="534"/>
                  </a:cubicBezTo>
                  <a:cubicBezTo>
                    <a:pt x="667" y="501"/>
                    <a:pt x="701" y="501"/>
                    <a:pt x="767" y="501"/>
                  </a:cubicBezTo>
                  <a:cubicBezTo>
                    <a:pt x="812" y="501"/>
                    <a:pt x="856" y="486"/>
                    <a:pt x="891" y="486"/>
                  </a:cubicBezTo>
                  <a:cubicBezTo>
                    <a:pt x="908" y="486"/>
                    <a:pt x="923" y="490"/>
                    <a:pt x="934" y="501"/>
                  </a:cubicBezTo>
                  <a:lnTo>
                    <a:pt x="1034" y="501"/>
                  </a:lnTo>
                  <a:cubicBezTo>
                    <a:pt x="667" y="701"/>
                    <a:pt x="534" y="1201"/>
                    <a:pt x="734" y="1702"/>
                  </a:cubicBezTo>
                  <a:cubicBezTo>
                    <a:pt x="884" y="2077"/>
                    <a:pt x="1203" y="2321"/>
                    <a:pt x="1536" y="2321"/>
                  </a:cubicBezTo>
                  <a:cubicBezTo>
                    <a:pt x="1647" y="2321"/>
                    <a:pt x="1760" y="2294"/>
                    <a:pt x="1868" y="2235"/>
                  </a:cubicBezTo>
                  <a:cubicBezTo>
                    <a:pt x="2268" y="2069"/>
                    <a:pt x="2402" y="1535"/>
                    <a:pt x="2202" y="1034"/>
                  </a:cubicBezTo>
                  <a:cubicBezTo>
                    <a:pt x="2035" y="601"/>
                    <a:pt x="1868" y="434"/>
                    <a:pt x="1835" y="367"/>
                  </a:cubicBezTo>
                  <a:cubicBezTo>
                    <a:pt x="1768" y="334"/>
                    <a:pt x="1701" y="301"/>
                    <a:pt x="1668" y="201"/>
                  </a:cubicBezTo>
                  <a:cubicBezTo>
                    <a:pt x="1601" y="167"/>
                    <a:pt x="1535" y="134"/>
                    <a:pt x="1435" y="100"/>
                  </a:cubicBezTo>
                  <a:cubicBezTo>
                    <a:pt x="1368" y="34"/>
                    <a:pt x="126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808000" y="3907550"/>
              <a:ext cx="145150" cy="128150"/>
            </a:xfrm>
            <a:custGeom>
              <a:avLst/>
              <a:gdLst/>
              <a:ahLst/>
              <a:cxnLst/>
              <a:rect l="l" t="t" r="r" b="b"/>
              <a:pathLst>
                <a:path w="5806" h="5126" extrusionOk="0">
                  <a:moveTo>
                    <a:pt x="2919" y="1"/>
                  </a:moveTo>
                  <a:cubicBezTo>
                    <a:pt x="2547" y="1"/>
                    <a:pt x="2167" y="84"/>
                    <a:pt x="1802" y="262"/>
                  </a:cubicBezTo>
                  <a:cubicBezTo>
                    <a:pt x="535" y="829"/>
                    <a:pt x="1" y="2363"/>
                    <a:pt x="601" y="3664"/>
                  </a:cubicBezTo>
                  <a:cubicBezTo>
                    <a:pt x="1009" y="4576"/>
                    <a:pt x="1919" y="5126"/>
                    <a:pt x="2881" y="5126"/>
                  </a:cubicBezTo>
                  <a:cubicBezTo>
                    <a:pt x="3256" y="5126"/>
                    <a:pt x="3639" y="5043"/>
                    <a:pt x="4004" y="4865"/>
                  </a:cubicBezTo>
                  <a:cubicBezTo>
                    <a:pt x="5271" y="4298"/>
                    <a:pt x="5805" y="2763"/>
                    <a:pt x="5205" y="1462"/>
                  </a:cubicBezTo>
                  <a:cubicBezTo>
                    <a:pt x="4772" y="550"/>
                    <a:pt x="3874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512800" y="4045150"/>
              <a:ext cx="145125" cy="128300"/>
            </a:xfrm>
            <a:custGeom>
              <a:avLst/>
              <a:gdLst/>
              <a:ahLst/>
              <a:cxnLst/>
              <a:rect l="l" t="t" r="r" b="b"/>
              <a:pathLst>
                <a:path w="5805" h="5132" extrusionOk="0">
                  <a:moveTo>
                    <a:pt x="2919" y="1"/>
                  </a:moveTo>
                  <a:cubicBezTo>
                    <a:pt x="2547" y="1"/>
                    <a:pt x="2166" y="84"/>
                    <a:pt x="1802" y="262"/>
                  </a:cubicBezTo>
                  <a:cubicBezTo>
                    <a:pt x="568" y="829"/>
                    <a:pt x="0" y="2363"/>
                    <a:pt x="601" y="3664"/>
                  </a:cubicBezTo>
                  <a:cubicBezTo>
                    <a:pt x="1006" y="4594"/>
                    <a:pt x="1922" y="5131"/>
                    <a:pt x="2875" y="5131"/>
                  </a:cubicBezTo>
                  <a:cubicBezTo>
                    <a:pt x="3255" y="5131"/>
                    <a:pt x="3642" y="5046"/>
                    <a:pt x="4003" y="4865"/>
                  </a:cubicBezTo>
                  <a:cubicBezTo>
                    <a:pt x="5271" y="4298"/>
                    <a:pt x="5805" y="2763"/>
                    <a:pt x="5238" y="1462"/>
                  </a:cubicBezTo>
                  <a:cubicBezTo>
                    <a:pt x="4781" y="550"/>
                    <a:pt x="3876" y="1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692925" y="4006000"/>
              <a:ext cx="85925" cy="57825"/>
            </a:xfrm>
            <a:custGeom>
              <a:avLst/>
              <a:gdLst/>
              <a:ahLst/>
              <a:cxnLst/>
              <a:rect l="l" t="t" r="r" b="b"/>
              <a:pathLst>
                <a:path w="3437" h="2313" extrusionOk="0">
                  <a:moveTo>
                    <a:pt x="2302" y="0"/>
                  </a:moveTo>
                  <a:cubicBezTo>
                    <a:pt x="2017" y="0"/>
                    <a:pt x="1713" y="48"/>
                    <a:pt x="1435" y="193"/>
                  </a:cubicBezTo>
                  <a:cubicBezTo>
                    <a:pt x="101" y="860"/>
                    <a:pt x="1" y="2161"/>
                    <a:pt x="1" y="2161"/>
                  </a:cubicBezTo>
                  <a:cubicBezTo>
                    <a:pt x="285" y="2256"/>
                    <a:pt x="591" y="2312"/>
                    <a:pt x="902" y="2312"/>
                  </a:cubicBezTo>
                  <a:cubicBezTo>
                    <a:pt x="1356" y="2312"/>
                    <a:pt x="1819" y="2192"/>
                    <a:pt x="2236" y="1894"/>
                  </a:cubicBezTo>
                  <a:cubicBezTo>
                    <a:pt x="2936" y="1427"/>
                    <a:pt x="3270" y="827"/>
                    <a:pt x="3436" y="193"/>
                  </a:cubicBezTo>
                  <a:cubicBezTo>
                    <a:pt x="3370" y="193"/>
                    <a:pt x="2873" y="0"/>
                    <a:pt x="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657075" y="3954825"/>
              <a:ext cx="128450" cy="105225"/>
            </a:xfrm>
            <a:custGeom>
              <a:avLst/>
              <a:gdLst/>
              <a:ahLst/>
              <a:cxnLst/>
              <a:rect l="l" t="t" r="r" b="b"/>
              <a:pathLst>
                <a:path w="5138" h="4209" extrusionOk="0">
                  <a:moveTo>
                    <a:pt x="4071" y="1"/>
                  </a:moveTo>
                  <a:cubicBezTo>
                    <a:pt x="3565" y="1"/>
                    <a:pt x="2643" y="370"/>
                    <a:pt x="1768" y="906"/>
                  </a:cubicBezTo>
                  <a:cubicBezTo>
                    <a:pt x="834" y="1540"/>
                    <a:pt x="0" y="2307"/>
                    <a:pt x="34" y="2941"/>
                  </a:cubicBezTo>
                  <a:cubicBezTo>
                    <a:pt x="67" y="3374"/>
                    <a:pt x="667" y="3941"/>
                    <a:pt x="1435" y="4208"/>
                  </a:cubicBezTo>
                  <a:cubicBezTo>
                    <a:pt x="1435" y="4208"/>
                    <a:pt x="1568" y="2907"/>
                    <a:pt x="2869" y="2240"/>
                  </a:cubicBezTo>
                  <a:cubicBezTo>
                    <a:pt x="3158" y="2090"/>
                    <a:pt x="3479" y="2040"/>
                    <a:pt x="3778" y="2040"/>
                  </a:cubicBezTo>
                  <a:cubicBezTo>
                    <a:pt x="4341" y="2040"/>
                    <a:pt x="4827" y="2218"/>
                    <a:pt x="4870" y="2240"/>
                  </a:cubicBezTo>
                  <a:cubicBezTo>
                    <a:pt x="5137" y="1239"/>
                    <a:pt x="4737" y="239"/>
                    <a:pt x="4303" y="38"/>
                  </a:cubicBezTo>
                  <a:cubicBezTo>
                    <a:pt x="4242" y="13"/>
                    <a:pt x="4163" y="1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26"/>
          <p:cNvSpPr/>
          <p:nvPr/>
        </p:nvSpPr>
        <p:spPr>
          <a:xfrm>
            <a:off x="7496549" y="3592275"/>
            <a:ext cx="1647382" cy="1551152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6"/>
          <p:cNvSpPr/>
          <p:nvPr/>
        </p:nvSpPr>
        <p:spPr>
          <a:xfrm rot="10487565">
            <a:off x="-202657" y="-196435"/>
            <a:ext cx="1845297" cy="2595765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"/>
          <p:cNvSpPr/>
          <p:nvPr/>
        </p:nvSpPr>
        <p:spPr>
          <a:xfrm rot="3807589" flipH="1">
            <a:off x="1111110" y="661663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"/>
          <p:cNvSpPr/>
          <p:nvPr/>
        </p:nvSpPr>
        <p:spPr>
          <a:xfrm rot="3807589" flipH="1">
            <a:off x="813646" y="56250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6"/>
          <p:cNvSpPr/>
          <p:nvPr/>
        </p:nvSpPr>
        <p:spPr>
          <a:xfrm rot="3807582" flipH="1">
            <a:off x="7955125" y="4554512"/>
            <a:ext cx="161995" cy="162043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ctrTitle"/>
          </p:nvPr>
        </p:nvSpPr>
        <p:spPr>
          <a:xfrm flipH="1">
            <a:off x="5323900" y="2522575"/>
            <a:ext cx="1684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26"/>
          <p:cNvSpPr txBox="1">
            <a:spLocks noGrp="1"/>
          </p:cNvSpPr>
          <p:nvPr>
            <p:ph type="subTitle" idx="1"/>
          </p:nvPr>
        </p:nvSpPr>
        <p:spPr>
          <a:xfrm flipH="1">
            <a:off x="5323900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8"/>
          <p:cNvSpPr/>
          <p:nvPr/>
        </p:nvSpPr>
        <p:spPr>
          <a:xfrm rot="5400000">
            <a:off x="6966230" y="292252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8"/>
          <p:cNvSpPr/>
          <p:nvPr/>
        </p:nvSpPr>
        <p:spPr>
          <a:xfrm rot="-5400000">
            <a:off x="-502916" y="41962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8"/>
          <p:cNvSpPr/>
          <p:nvPr/>
        </p:nvSpPr>
        <p:spPr>
          <a:xfrm rot="2469294" flipH="1">
            <a:off x="316114" y="3751333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8"/>
          <p:cNvSpPr/>
          <p:nvPr/>
        </p:nvSpPr>
        <p:spPr>
          <a:xfrm rot="2469228" flipH="1">
            <a:off x="411412" y="3600961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8"/>
          <p:cNvSpPr/>
          <p:nvPr/>
        </p:nvSpPr>
        <p:spPr>
          <a:xfrm rot="2469331" flipH="1">
            <a:off x="6213157" y="4570218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8"/>
          <p:cNvGrpSpPr/>
          <p:nvPr/>
        </p:nvGrpSpPr>
        <p:grpSpPr>
          <a:xfrm rot="5770333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613" name="Google Shape;613;p2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29"/>
          <p:cNvSpPr txBox="1">
            <a:spLocks noGrp="1"/>
          </p:cNvSpPr>
          <p:nvPr>
            <p:ph type="subTitle" idx="1"/>
          </p:nvPr>
        </p:nvSpPr>
        <p:spPr>
          <a:xfrm>
            <a:off x="4497000" y="16350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9"/>
          <p:cNvSpPr/>
          <p:nvPr/>
        </p:nvSpPr>
        <p:spPr>
          <a:xfrm rot="5400000">
            <a:off x="1399755" y="2808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9"/>
          <p:cNvGrpSpPr/>
          <p:nvPr/>
        </p:nvGrpSpPr>
        <p:grpSpPr>
          <a:xfrm rot="2469396" flipH="1">
            <a:off x="3110452" y="4251595"/>
            <a:ext cx="306762" cy="476331"/>
            <a:chOff x="4452729" y="352000"/>
            <a:chExt cx="225596" cy="350302"/>
          </a:xfrm>
        </p:grpSpPr>
        <p:sp>
          <p:nvSpPr>
            <p:cNvPr id="621" name="Google Shape;621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9"/>
          <p:cNvGrpSpPr/>
          <p:nvPr/>
        </p:nvGrpSpPr>
        <p:grpSpPr>
          <a:xfrm rot="-2370207" flipH="1">
            <a:off x="7892050" y="356247"/>
            <a:ext cx="306765" cy="476344"/>
            <a:chOff x="4452729" y="352000"/>
            <a:chExt cx="225596" cy="350302"/>
          </a:xfrm>
        </p:grpSpPr>
        <p:sp>
          <p:nvSpPr>
            <p:cNvPr id="625" name="Google Shape;625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9"/>
          <p:cNvSpPr txBox="1"/>
          <p:nvPr/>
        </p:nvSpPr>
        <p:spPr>
          <a:xfrm>
            <a:off x="4497000" y="3239209"/>
            <a:ext cx="3495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from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9" name="Google Shape;249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6" name="Google Shape;266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6" name="Google Shape;276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64" r:id="rId11"/>
    <p:sldLayoutId id="2147483665" r:id="rId12"/>
    <p:sldLayoutId id="2147483666" r:id="rId13"/>
    <p:sldLayoutId id="2147483672" r:id="rId14"/>
    <p:sldLayoutId id="2147483674" r:id="rId15"/>
    <p:sldLayoutId id="2147483675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6.mp4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6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8.mp4"/><Relationship Id="rId7" Type="http://schemas.openxmlformats.org/officeDocument/2006/relationships/image" Target="../media/image2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8.mp4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0.mp4"/><Relationship Id="rId7" Type="http://schemas.openxmlformats.org/officeDocument/2006/relationships/image" Target="../media/image2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10.mp4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video" Target="NULL" TargetMode="External"/><Relationship Id="rId7" Type="http://schemas.openxmlformats.org/officeDocument/2006/relationships/image" Target="../media/image27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4.xml"/><Relationship Id="rId4" Type="http://schemas.microsoft.com/office/2007/relationships/media" Target="../media/media1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5"/>
          <p:cNvSpPr txBox="1">
            <a:spLocks noGrp="1"/>
          </p:cNvSpPr>
          <p:nvPr>
            <p:ph type="subTitle" idx="1"/>
          </p:nvPr>
        </p:nvSpPr>
        <p:spPr>
          <a:xfrm>
            <a:off x="3237378" y="3566160"/>
            <a:ext cx="2669244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app, Your education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6BE66-23F0-9F1D-8B79-4007D3DF1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0781" y="662900"/>
            <a:ext cx="3129188" cy="1307575"/>
          </a:xfrm>
        </p:spPr>
        <p:txBody>
          <a:bodyPr/>
          <a:lstStyle/>
          <a:p>
            <a:r>
              <a:rPr lang="en-IL" dirty="0"/>
              <a:t>TeachUP</a:t>
            </a:r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FA2DDD97-3DE0-64C7-54D5-ECBC431BA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6279" t="15520" r="27644" b="36595"/>
          <a:stretch/>
        </p:blipFill>
        <p:spPr>
          <a:xfrm>
            <a:off x="3730975" y="1665635"/>
            <a:ext cx="1828800" cy="1900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2"/>
          <p:cNvSpPr txBox="1">
            <a:spLocks noGrp="1"/>
          </p:cNvSpPr>
          <p:nvPr>
            <p:ph type="subTitle" idx="1"/>
          </p:nvPr>
        </p:nvSpPr>
        <p:spPr>
          <a:xfrm>
            <a:off x="1831969" y="1004431"/>
            <a:ext cx="4705033" cy="397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Describes the interactions </a:t>
            </a:r>
            <a:r>
              <a:rPr lang="en-US" dirty="0"/>
              <a:t>w</a:t>
            </a:r>
            <a:r>
              <a:rPr lang="en" dirty="0"/>
              <a:t>ith the system</a:t>
            </a:r>
            <a:endParaRPr dirty="0"/>
          </a:p>
        </p:txBody>
      </p:sp>
      <p:sp>
        <p:nvSpPr>
          <p:cNvPr id="2162" name="Google Shape;2162;p52"/>
          <p:cNvSpPr txBox="1">
            <a:spLocks noGrp="1"/>
          </p:cNvSpPr>
          <p:nvPr>
            <p:ph type="title"/>
          </p:nvPr>
        </p:nvSpPr>
        <p:spPr>
          <a:xfrm>
            <a:off x="1811998" y="584394"/>
            <a:ext cx="356010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Use-Case Diagram</a:t>
            </a:r>
            <a:endParaRPr dirty="0"/>
          </a:p>
        </p:txBody>
      </p:sp>
      <p:sp>
        <p:nvSpPr>
          <p:cNvPr id="2167" name="Google Shape;2167;p52"/>
          <p:cNvSpPr/>
          <p:nvPr/>
        </p:nvSpPr>
        <p:spPr>
          <a:xfrm>
            <a:off x="7116350" y="1790275"/>
            <a:ext cx="2526070" cy="3497556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8" name="Google Shape;2168;p52"/>
          <p:cNvGrpSpPr/>
          <p:nvPr/>
        </p:nvGrpSpPr>
        <p:grpSpPr>
          <a:xfrm rot="-2700000" flipH="1">
            <a:off x="1039042" y="787932"/>
            <a:ext cx="521045" cy="371346"/>
            <a:chOff x="4920225" y="1759925"/>
            <a:chExt cx="521050" cy="371350"/>
          </a:xfrm>
        </p:grpSpPr>
        <p:sp>
          <p:nvSpPr>
            <p:cNvPr id="2169" name="Google Shape;2169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3" name="Google Shape;2183;p52"/>
          <p:cNvSpPr/>
          <p:nvPr/>
        </p:nvSpPr>
        <p:spPr>
          <a:xfrm>
            <a:off x="298075" y="678918"/>
            <a:ext cx="827000" cy="459725"/>
          </a:xfrm>
          <a:custGeom>
            <a:avLst/>
            <a:gdLst/>
            <a:ahLst/>
            <a:cxnLst/>
            <a:rect l="l" t="t" r="r" b="b"/>
            <a:pathLst>
              <a:path w="33080" h="18389" extrusionOk="0">
                <a:moveTo>
                  <a:pt x="33080" y="10522"/>
                </a:moveTo>
                <a:cubicBezTo>
                  <a:pt x="30727" y="9648"/>
                  <a:pt x="23465" y="5614"/>
                  <a:pt x="18960" y="5278"/>
                </a:cubicBezTo>
                <a:cubicBezTo>
                  <a:pt x="14455" y="4942"/>
                  <a:pt x="7799" y="6354"/>
                  <a:pt x="6051" y="8505"/>
                </a:cubicBezTo>
                <a:cubicBezTo>
                  <a:pt x="4303" y="10657"/>
                  <a:pt x="6791" y="17380"/>
                  <a:pt x="8472" y="18187"/>
                </a:cubicBezTo>
                <a:cubicBezTo>
                  <a:pt x="10153" y="18994"/>
                  <a:pt x="15532" y="15968"/>
                  <a:pt x="16137" y="13346"/>
                </a:cubicBezTo>
                <a:cubicBezTo>
                  <a:pt x="16742" y="10724"/>
                  <a:pt x="13716" y="4606"/>
                  <a:pt x="12102" y="2454"/>
                </a:cubicBezTo>
                <a:cubicBezTo>
                  <a:pt x="10488" y="303"/>
                  <a:pt x="8472" y="-370"/>
                  <a:pt x="6455" y="437"/>
                </a:cubicBezTo>
                <a:cubicBezTo>
                  <a:pt x="4438" y="1244"/>
                  <a:pt x="1076" y="6152"/>
                  <a:pt x="0" y="729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pic>
        <p:nvPicPr>
          <p:cNvPr id="15" name="Picture 14" descr="A diagram of a program&#10;&#10;Description automatically generated">
            <a:extLst>
              <a:ext uri="{FF2B5EF4-FFF2-40B4-BE49-F238E27FC236}">
                <a16:creationId xmlns:a16="http://schemas.microsoft.com/office/drawing/2014/main" id="{68C82F48-5066-BDAD-3A1C-F1D6759E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94" y="1387692"/>
            <a:ext cx="4705033" cy="36915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2"/>
          <p:cNvSpPr txBox="1">
            <a:spLocks noGrp="1"/>
          </p:cNvSpPr>
          <p:nvPr>
            <p:ph type="subTitle" idx="1"/>
          </p:nvPr>
        </p:nvSpPr>
        <p:spPr>
          <a:xfrm>
            <a:off x="1811999" y="1063794"/>
            <a:ext cx="1902751" cy="397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models</a:t>
            </a:r>
            <a:endParaRPr dirty="0"/>
          </a:p>
        </p:txBody>
      </p:sp>
      <p:sp>
        <p:nvSpPr>
          <p:cNvPr id="2162" name="Google Shape;2162;p52"/>
          <p:cNvSpPr txBox="1">
            <a:spLocks noGrp="1"/>
          </p:cNvSpPr>
          <p:nvPr>
            <p:ph type="title"/>
          </p:nvPr>
        </p:nvSpPr>
        <p:spPr>
          <a:xfrm>
            <a:off x="1811999" y="610179"/>
            <a:ext cx="3127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sp>
        <p:nvSpPr>
          <p:cNvPr id="2167" name="Google Shape;2167;p52"/>
          <p:cNvSpPr/>
          <p:nvPr/>
        </p:nvSpPr>
        <p:spPr>
          <a:xfrm>
            <a:off x="7116350" y="1790275"/>
            <a:ext cx="2526070" cy="3497556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3" name="Google Shape;2173;p52"/>
          <p:cNvGrpSpPr/>
          <p:nvPr/>
        </p:nvGrpSpPr>
        <p:grpSpPr>
          <a:xfrm rot="-2700000" flipH="1">
            <a:off x="1039042" y="784310"/>
            <a:ext cx="521045" cy="371346"/>
            <a:chOff x="4920225" y="1759925"/>
            <a:chExt cx="521050" cy="371350"/>
          </a:xfrm>
        </p:grpSpPr>
        <p:sp>
          <p:nvSpPr>
            <p:cNvPr id="2174" name="Google Shape;2174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5" name="Google Shape;2185;p52"/>
          <p:cNvSpPr/>
          <p:nvPr/>
        </p:nvSpPr>
        <p:spPr>
          <a:xfrm>
            <a:off x="268447" y="720383"/>
            <a:ext cx="856625" cy="521925"/>
          </a:xfrm>
          <a:custGeom>
            <a:avLst/>
            <a:gdLst/>
            <a:ahLst/>
            <a:cxnLst/>
            <a:rect l="l" t="t" r="r" b="b"/>
            <a:pathLst>
              <a:path w="34265" h="20877" extrusionOk="0">
                <a:moveTo>
                  <a:pt x="34265" y="8775"/>
                </a:moveTo>
                <a:cubicBezTo>
                  <a:pt x="29491" y="9784"/>
                  <a:pt x="11271" y="15431"/>
                  <a:pt x="5623" y="14826"/>
                </a:cubicBezTo>
                <a:cubicBezTo>
                  <a:pt x="-25" y="14221"/>
                  <a:pt x="-563" y="7565"/>
                  <a:pt x="378" y="5144"/>
                </a:cubicBezTo>
                <a:cubicBezTo>
                  <a:pt x="1319" y="2724"/>
                  <a:pt x="8850" y="-907"/>
                  <a:pt x="11270" y="303"/>
                </a:cubicBezTo>
                <a:cubicBezTo>
                  <a:pt x="13691" y="1513"/>
                  <a:pt x="14565" y="9245"/>
                  <a:pt x="14901" y="12405"/>
                </a:cubicBezTo>
                <a:cubicBezTo>
                  <a:pt x="15237" y="15565"/>
                  <a:pt x="15170" y="17851"/>
                  <a:pt x="13287" y="19263"/>
                </a:cubicBezTo>
                <a:cubicBezTo>
                  <a:pt x="11405" y="20675"/>
                  <a:pt x="5220" y="20608"/>
                  <a:pt x="3606" y="208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pic>
        <p:nvPicPr>
          <p:cNvPr id="12" name="Picture 11" descr="A diagram of a course model&#10;&#10;Description automatically generated">
            <a:extLst>
              <a:ext uri="{FF2B5EF4-FFF2-40B4-BE49-F238E27FC236}">
                <a16:creationId xmlns:a16="http://schemas.microsoft.com/office/drawing/2014/main" id="{8B66F015-BBE7-2381-2FD7-CB6D9B0C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91" y="1404249"/>
            <a:ext cx="3309289" cy="3533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4258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2"/>
          <p:cNvSpPr txBox="1">
            <a:spLocks noGrp="1"/>
          </p:cNvSpPr>
          <p:nvPr>
            <p:ph type="subTitle" idx="1"/>
          </p:nvPr>
        </p:nvSpPr>
        <p:spPr>
          <a:xfrm>
            <a:off x="1811999" y="1063794"/>
            <a:ext cx="2883093" cy="397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structure of our data base</a:t>
            </a:r>
            <a:endParaRPr dirty="0"/>
          </a:p>
        </p:txBody>
      </p:sp>
      <p:sp>
        <p:nvSpPr>
          <p:cNvPr id="2162" name="Google Shape;2162;p52"/>
          <p:cNvSpPr txBox="1">
            <a:spLocks noGrp="1"/>
          </p:cNvSpPr>
          <p:nvPr>
            <p:ph type="title"/>
          </p:nvPr>
        </p:nvSpPr>
        <p:spPr>
          <a:xfrm>
            <a:off x="1811999" y="610179"/>
            <a:ext cx="3127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sp>
        <p:nvSpPr>
          <p:cNvPr id="2167" name="Google Shape;2167;p52"/>
          <p:cNvSpPr/>
          <p:nvPr/>
        </p:nvSpPr>
        <p:spPr>
          <a:xfrm>
            <a:off x="7116350" y="1790275"/>
            <a:ext cx="2526070" cy="3497556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3" name="Google Shape;2173;p52"/>
          <p:cNvGrpSpPr/>
          <p:nvPr/>
        </p:nvGrpSpPr>
        <p:grpSpPr>
          <a:xfrm rot="-2700000" flipH="1">
            <a:off x="1039042" y="784310"/>
            <a:ext cx="521045" cy="371346"/>
            <a:chOff x="4920225" y="1759925"/>
            <a:chExt cx="521050" cy="371350"/>
          </a:xfrm>
        </p:grpSpPr>
        <p:sp>
          <p:nvSpPr>
            <p:cNvPr id="2174" name="Google Shape;2174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5" name="Google Shape;2185;p52"/>
          <p:cNvSpPr/>
          <p:nvPr/>
        </p:nvSpPr>
        <p:spPr>
          <a:xfrm>
            <a:off x="268447" y="720383"/>
            <a:ext cx="856625" cy="521925"/>
          </a:xfrm>
          <a:custGeom>
            <a:avLst/>
            <a:gdLst/>
            <a:ahLst/>
            <a:cxnLst/>
            <a:rect l="l" t="t" r="r" b="b"/>
            <a:pathLst>
              <a:path w="34265" h="20877" extrusionOk="0">
                <a:moveTo>
                  <a:pt x="34265" y="8775"/>
                </a:moveTo>
                <a:cubicBezTo>
                  <a:pt x="29491" y="9784"/>
                  <a:pt x="11271" y="15431"/>
                  <a:pt x="5623" y="14826"/>
                </a:cubicBezTo>
                <a:cubicBezTo>
                  <a:pt x="-25" y="14221"/>
                  <a:pt x="-563" y="7565"/>
                  <a:pt x="378" y="5144"/>
                </a:cubicBezTo>
                <a:cubicBezTo>
                  <a:pt x="1319" y="2724"/>
                  <a:pt x="8850" y="-907"/>
                  <a:pt x="11270" y="303"/>
                </a:cubicBezTo>
                <a:cubicBezTo>
                  <a:pt x="13691" y="1513"/>
                  <a:pt x="14565" y="9245"/>
                  <a:pt x="14901" y="12405"/>
                </a:cubicBezTo>
                <a:cubicBezTo>
                  <a:pt x="15237" y="15565"/>
                  <a:pt x="15170" y="17851"/>
                  <a:pt x="13287" y="19263"/>
                </a:cubicBezTo>
                <a:cubicBezTo>
                  <a:pt x="11405" y="20675"/>
                  <a:pt x="5220" y="20608"/>
                  <a:pt x="3606" y="208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pic>
        <p:nvPicPr>
          <p:cNvPr id="4" name="Picture 3" descr="A diagram of a course&#10;&#10;Description automatically generated with medium confidence">
            <a:extLst>
              <a:ext uri="{FF2B5EF4-FFF2-40B4-BE49-F238E27FC236}">
                <a16:creationId xmlns:a16="http://schemas.microsoft.com/office/drawing/2014/main" id="{E0E390FE-6A40-9FE6-6BC8-F626063A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660" y="1461343"/>
            <a:ext cx="4052680" cy="35583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658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2"/>
          <p:cNvSpPr txBox="1">
            <a:spLocks noGrp="1"/>
          </p:cNvSpPr>
          <p:nvPr>
            <p:ph type="subTitle" idx="4"/>
          </p:nvPr>
        </p:nvSpPr>
        <p:spPr>
          <a:xfrm>
            <a:off x="1912017" y="11197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quiz creation works</a:t>
            </a:r>
            <a:endParaRPr dirty="0"/>
          </a:p>
        </p:txBody>
      </p:sp>
      <p:sp>
        <p:nvSpPr>
          <p:cNvPr id="2166" name="Google Shape;2166;p52"/>
          <p:cNvSpPr txBox="1">
            <a:spLocks noGrp="1"/>
          </p:cNvSpPr>
          <p:nvPr>
            <p:ph type="title" idx="5"/>
          </p:nvPr>
        </p:nvSpPr>
        <p:spPr>
          <a:xfrm>
            <a:off x="1912012" y="594725"/>
            <a:ext cx="3127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</a:pPr>
            <a:r>
              <a:rPr lang="en-US" dirty="0"/>
              <a:t>Activity Diagram</a:t>
            </a:r>
            <a:endParaRPr dirty="0"/>
          </a:p>
        </p:txBody>
      </p:sp>
      <p:sp>
        <p:nvSpPr>
          <p:cNvPr id="2167" name="Google Shape;2167;p52"/>
          <p:cNvSpPr/>
          <p:nvPr/>
        </p:nvSpPr>
        <p:spPr>
          <a:xfrm>
            <a:off x="7116350" y="1790275"/>
            <a:ext cx="2526070" cy="3497556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8" name="Google Shape;2178;p52"/>
          <p:cNvGrpSpPr/>
          <p:nvPr/>
        </p:nvGrpSpPr>
        <p:grpSpPr>
          <a:xfrm rot="-2700000" flipH="1">
            <a:off x="1139055" y="781713"/>
            <a:ext cx="521045" cy="371346"/>
            <a:chOff x="4920225" y="1759925"/>
            <a:chExt cx="521050" cy="371350"/>
          </a:xfrm>
        </p:grpSpPr>
        <p:sp>
          <p:nvSpPr>
            <p:cNvPr id="2179" name="Google Shape;2179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2184" name="Google Shape;2184;p52"/>
          <p:cNvSpPr/>
          <p:nvPr/>
        </p:nvSpPr>
        <p:spPr>
          <a:xfrm>
            <a:off x="363150" y="792093"/>
            <a:ext cx="851850" cy="417500"/>
          </a:xfrm>
          <a:custGeom>
            <a:avLst/>
            <a:gdLst/>
            <a:ahLst/>
            <a:cxnLst/>
            <a:rect l="l" t="t" r="r" b="b"/>
            <a:pathLst>
              <a:path w="34074" h="16700" extrusionOk="0">
                <a:moveTo>
                  <a:pt x="34074" y="5925"/>
                </a:moveTo>
                <a:cubicBezTo>
                  <a:pt x="28695" y="5723"/>
                  <a:pt x="6440" y="2967"/>
                  <a:pt x="1801" y="4715"/>
                </a:cubicBezTo>
                <a:cubicBezTo>
                  <a:pt x="-2838" y="6463"/>
                  <a:pt x="2877" y="15271"/>
                  <a:pt x="6239" y="16414"/>
                </a:cubicBezTo>
                <a:cubicBezTo>
                  <a:pt x="9601" y="17557"/>
                  <a:pt x="20493" y="14128"/>
                  <a:pt x="21972" y="11573"/>
                </a:cubicBezTo>
                <a:cubicBezTo>
                  <a:pt x="23451" y="9018"/>
                  <a:pt x="17669" y="2967"/>
                  <a:pt x="15114" y="1084"/>
                </a:cubicBezTo>
                <a:cubicBezTo>
                  <a:pt x="12559" y="-799"/>
                  <a:pt x="8054" y="412"/>
                  <a:pt x="6642" y="2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L"/>
          </a:p>
        </p:txBody>
      </p:sp>
      <p:pic>
        <p:nvPicPr>
          <p:cNvPr id="12" name="Picture 11" descr="A diagram of a question&#10;&#10;Description automatically generated">
            <a:extLst>
              <a:ext uri="{FF2B5EF4-FFF2-40B4-BE49-F238E27FC236}">
                <a16:creationId xmlns:a16="http://schemas.microsoft.com/office/drawing/2014/main" id="{0F538208-E4B4-FA30-4A25-DAB4EC4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04" y="1424768"/>
            <a:ext cx="2744212" cy="36572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447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male Teacher Pointing Finger Mathematical Equation Chalkboard Class Stock  Photo by ©VitalikRadko 229023724">
            <a:extLst>
              <a:ext uri="{FF2B5EF4-FFF2-40B4-BE49-F238E27FC236}">
                <a16:creationId xmlns:a16="http://schemas.microsoft.com/office/drawing/2014/main" id="{BA18E14B-85DF-854E-3C4A-A8FB79987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3" r="20939"/>
          <a:stretch/>
        </p:blipFill>
        <p:spPr bwMode="auto">
          <a:xfrm>
            <a:off x="1060057" y="1096687"/>
            <a:ext cx="2929316" cy="34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0" name="Google Shape;670;p38"/>
          <p:cNvSpPr txBox="1">
            <a:spLocks noGrp="1"/>
          </p:cNvSpPr>
          <p:nvPr>
            <p:ph type="ctrTitle"/>
          </p:nvPr>
        </p:nvSpPr>
        <p:spPr>
          <a:xfrm>
            <a:off x="4692150" y="2571750"/>
            <a:ext cx="3651600" cy="1209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Structure</a:t>
            </a:r>
            <a:endParaRPr dirty="0"/>
          </a:p>
        </p:txBody>
      </p:sp>
      <p:sp>
        <p:nvSpPr>
          <p:cNvPr id="671" name="Google Shape;671;p38"/>
          <p:cNvSpPr txBox="1">
            <a:spLocks noGrp="1"/>
          </p:cNvSpPr>
          <p:nvPr>
            <p:ph type="subTitle" idx="1"/>
          </p:nvPr>
        </p:nvSpPr>
        <p:spPr>
          <a:xfrm>
            <a:off x="4692150" y="3734733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dirty="0"/>
              <a:t>How is our app built?</a:t>
            </a:r>
            <a:endParaRPr dirty="0"/>
          </a:p>
        </p:txBody>
      </p:sp>
      <p:sp>
        <p:nvSpPr>
          <p:cNvPr id="672" name="Google Shape;672;p38"/>
          <p:cNvSpPr txBox="1">
            <a:spLocks noGrp="1"/>
          </p:cNvSpPr>
          <p:nvPr>
            <p:ph type="title" idx="2"/>
          </p:nvPr>
        </p:nvSpPr>
        <p:spPr>
          <a:xfrm>
            <a:off x="4692150" y="1807562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74" name="Google Shape;674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5" name="Google Shape;675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8"/>
          <p:cNvGrpSpPr/>
          <p:nvPr/>
        </p:nvGrpSpPr>
        <p:grpSpPr>
          <a:xfrm>
            <a:off x="3512038" y="1807562"/>
            <a:ext cx="363939" cy="481288"/>
            <a:chOff x="3275661" y="2407037"/>
            <a:chExt cx="363939" cy="481288"/>
          </a:xfrm>
        </p:grpSpPr>
        <p:sp>
          <p:nvSpPr>
            <p:cNvPr id="680" name="Google Shape;680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4" name="Google Shape;684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5" name="Google Shape;685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7" name="Google Shape;687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7278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5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</a:pPr>
            <a:r>
              <a:rPr lang="en-US" dirty="0"/>
              <a:t>The Structure</a:t>
            </a:r>
            <a:endParaRPr dirty="0"/>
          </a:p>
        </p:txBody>
      </p:sp>
      <p:grpSp>
        <p:nvGrpSpPr>
          <p:cNvPr id="2320" name="Google Shape;2320;p56"/>
          <p:cNvGrpSpPr/>
          <p:nvPr/>
        </p:nvGrpSpPr>
        <p:grpSpPr>
          <a:xfrm>
            <a:off x="3759735" y="1241133"/>
            <a:ext cx="2376485" cy="3902378"/>
            <a:chOff x="3881900" y="1540205"/>
            <a:chExt cx="2194354" cy="3603304"/>
          </a:xfrm>
        </p:grpSpPr>
        <p:grpSp>
          <p:nvGrpSpPr>
            <p:cNvPr id="2321" name="Google Shape;2321;p56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2322" name="Google Shape;2322;p56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avLst/>
                <a:gdLst/>
                <a:ahLst/>
                <a:cxnLst/>
                <a:rect l="l" t="t" r="r" b="b"/>
                <a:pathLst>
                  <a:path w="12555" h="18351" extrusionOk="0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56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9376" extrusionOk="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56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60575" extrusionOk="0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56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17912" extrusionOk="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56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avLst/>
                <a:gdLst/>
                <a:ahLst/>
                <a:cxnLst/>
                <a:rect l="l" t="t" r="r" b="b"/>
                <a:pathLst>
                  <a:path w="11425" h="20025" extrusionOk="0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56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07" extrusionOk="0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56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2329" name="Google Shape;2329;p5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5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5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3" name="Google Shape;2333;p56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2334" name="Google Shape;2334;p5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39" name="Google Shape;2339;p56"/>
          <p:cNvSpPr txBox="1">
            <a:spLocks noGrp="1"/>
          </p:cNvSpPr>
          <p:nvPr>
            <p:ph type="title" idx="4294967295"/>
          </p:nvPr>
        </p:nvSpPr>
        <p:spPr>
          <a:xfrm flipH="1">
            <a:off x="1012355" y="3186087"/>
            <a:ext cx="24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View-Models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40" name="Google Shape;2340;p56"/>
          <p:cNvSpPr txBox="1">
            <a:spLocks noGrp="1"/>
          </p:cNvSpPr>
          <p:nvPr>
            <p:ph type="subTitle" idx="4294967295"/>
          </p:nvPr>
        </p:nvSpPr>
        <p:spPr>
          <a:xfrm flipH="1">
            <a:off x="885382" y="1936679"/>
            <a:ext cx="2692482" cy="1091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dirty="0"/>
              <a:t>A class implementing the repository pattern is used to abstract the data access layer for each collection, serving as a bridge between the business logic and data storage, ensuring separation of concerns and scalability.</a:t>
            </a:r>
            <a:endParaRPr sz="1000" dirty="0"/>
          </a:p>
        </p:txBody>
      </p:sp>
      <p:sp>
        <p:nvSpPr>
          <p:cNvPr id="2341" name="Google Shape;2341;p56"/>
          <p:cNvSpPr txBox="1">
            <a:spLocks noGrp="1"/>
          </p:cNvSpPr>
          <p:nvPr>
            <p:ph type="subTitle" idx="4294967295"/>
          </p:nvPr>
        </p:nvSpPr>
        <p:spPr>
          <a:xfrm flipH="1">
            <a:off x="865452" y="3626268"/>
            <a:ext cx="2590385" cy="1152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100" dirty="0"/>
              <a:t>A View Model per model act as data containers presenting data on the UI, abstracting the UI logic from the business logic, enabling a separation of concerns.</a:t>
            </a:r>
          </a:p>
        </p:txBody>
      </p:sp>
      <p:sp>
        <p:nvSpPr>
          <p:cNvPr id="2342" name="Google Shape;2342;p56"/>
          <p:cNvSpPr txBox="1">
            <a:spLocks noGrp="1"/>
          </p:cNvSpPr>
          <p:nvPr>
            <p:ph type="title" idx="4294967295"/>
          </p:nvPr>
        </p:nvSpPr>
        <p:spPr>
          <a:xfrm>
            <a:off x="1266240" y="1510325"/>
            <a:ext cx="2193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2"/>
                </a:solidFill>
              </a:rPr>
              <a:t>Repositories</a:t>
            </a:r>
            <a:endParaRPr sz="2200" dirty="0">
              <a:solidFill>
                <a:schemeClr val="accent2"/>
              </a:solidFill>
            </a:endParaRPr>
          </a:p>
        </p:txBody>
      </p:sp>
      <p:sp>
        <p:nvSpPr>
          <p:cNvPr id="2344" name="Google Shape;2344;p56"/>
          <p:cNvSpPr txBox="1">
            <a:spLocks noGrp="1"/>
          </p:cNvSpPr>
          <p:nvPr>
            <p:ph type="title" idx="4294967295"/>
          </p:nvPr>
        </p:nvSpPr>
        <p:spPr>
          <a:xfrm flipH="1">
            <a:off x="5725025" y="1510325"/>
            <a:ext cx="197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Models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345" name="Google Shape;2345;p56"/>
          <p:cNvSpPr txBox="1">
            <a:spLocks noGrp="1"/>
          </p:cNvSpPr>
          <p:nvPr>
            <p:ph type="title" idx="4294967295"/>
          </p:nvPr>
        </p:nvSpPr>
        <p:spPr>
          <a:xfrm flipH="1">
            <a:off x="5679900" y="3186087"/>
            <a:ext cx="197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Adapters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346" name="Google Shape;2346;p56"/>
          <p:cNvSpPr txBox="1">
            <a:spLocks noGrp="1"/>
          </p:cNvSpPr>
          <p:nvPr>
            <p:ph type="subTitle" idx="4294967295"/>
          </p:nvPr>
        </p:nvSpPr>
        <p:spPr>
          <a:xfrm flipH="1">
            <a:off x="5772774" y="2020206"/>
            <a:ext cx="2284499" cy="70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dirty="0"/>
              <a:t>Models define the core data structures and relationships.</a:t>
            </a:r>
          </a:p>
        </p:txBody>
      </p:sp>
      <p:sp>
        <p:nvSpPr>
          <p:cNvPr id="2347" name="Google Shape;2347;p56"/>
          <p:cNvSpPr txBox="1">
            <a:spLocks noGrp="1"/>
          </p:cNvSpPr>
          <p:nvPr>
            <p:ph type="subTitle" idx="4294967295"/>
          </p:nvPr>
        </p:nvSpPr>
        <p:spPr>
          <a:xfrm flipH="1">
            <a:off x="5712281" y="3713214"/>
            <a:ext cx="2503348" cy="110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dirty="0"/>
              <a:t>Adapters facilitate the flow of data from repositories to view models, transforming and preparing it for presentation.</a:t>
            </a:r>
            <a:endParaRPr sz="1000" dirty="0"/>
          </a:p>
        </p:txBody>
      </p:sp>
      <p:sp>
        <p:nvSpPr>
          <p:cNvPr id="2350" name="Google Shape;2350;p56"/>
          <p:cNvSpPr/>
          <p:nvPr/>
        </p:nvSpPr>
        <p:spPr>
          <a:xfrm>
            <a:off x="4822650" y="1572179"/>
            <a:ext cx="902375" cy="473200"/>
          </a:xfrm>
          <a:custGeom>
            <a:avLst/>
            <a:gdLst/>
            <a:ahLst/>
            <a:cxnLst/>
            <a:rect l="l" t="t" r="r" b="b"/>
            <a:pathLst>
              <a:path w="36095" h="18928" extrusionOk="0">
                <a:moveTo>
                  <a:pt x="0" y="18928"/>
                </a:moveTo>
                <a:cubicBezTo>
                  <a:pt x="2406" y="15920"/>
                  <a:pt x="8422" y="3554"/>
                  <a:pt x="14438" y="880"/>
                </a:cubicBezTo>
                <a:cubicBezTo>
                  <a:pt x="20454" y="-1794"/>
                  <a:pt x="32486" y="2552"/>
                  <a:pt x="36095" y="288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2351" name="Google Shape;2351;p56"/>
          <p:cNvSpPr/>
          <p:nvPr/>
        </p:nvSpPr>
        <p:spPr>
          <a:xfrm>
            <a:off x="4729775" y="2030350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56"/>
          <p:cNvSpPr/>
          <p:nvPr/>
        </p:nvSpPr>
        <p:spPr>
          <a:xfrm>
            <a:off x="3499175" y="1428866"/>
            <a:ext cx="942475" cy="536275"/>
          </a:xfrm>
          <a:custGeom>
            <a:avLst/>
            <a:gdLst/>
            <a:ahLst/>
            <a:cxnLst/>
            <a:rect l="l" t="t" r="r" b="b"/>
            <a:pathLst>
              <a:path w="37699" h="21451" extrusionOk="0">
                <a:moveTo>
                  <a:pt x="37699" y="21451"/>
                </a:moveTo>
                <a:cubicBezTo>
                  <a:pt x="36229" y="18510"/>
                  <a:pt x="33020" y="7348"/>
                  <a:pt x="28876" y="3805"/>
                </a:cubicBezTo>
                <a:cubicBezTo>
                  <a:pt x="24732" y="263"/>
                  <a:pt x="17647" y="-339"/>
                  <a:pt x="12834" y="196"/>
                </a:cubicBezTo>
                <a:cubicBezTo>
                  <a:pt x="8021" y="731"/>
                  <a:pt x="2139" y="5877"/>
                  <a:pt x="0" y="70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2353" name="Google Shape;2353;p56"/>
          <p:cNvSpPr/>
          <p:nvPr/>
        </p:nvSpPr>
        <p:spPr>
          <a:xfrm>
            <a:off x="4402625" y="1965150"/>
            <a:ext cx="93675" cy="103525"/>
          </a:xfrm>
          <a:custGeom>
            <a:avLst/>
            <a:gdLst/>
            <a:ahLst/>
            <a:cxnLst/>
            <a:rect l="l" t="t" r="r" b="b"/>
            <a:pathLst>
              <a:path w="3747" h="4141" extrusionOk="0">
                <a:moveTo>
                  <a:pt x="1926" y="838"/>
                </a:moveTo>
                <a:cubicBezTo>
                  <a:pt x="1989" y="859"/>
                  <a:pt x="2030" y="859"/>
                  <a:pt x="2114" y="880"/>
                </a:cubicBezTo>
                <a:cubicBezTo>
                  <a:pt x="2198" y="900"/>
                  <a:pt x="2261" y="963"/>
                  <a:pt x="2344" y="1005"/>
                </a:cubicBezTo>
                <a:cubicBezTo>
                  <a:pt x="2428" y="1089"/>
                  <a:pt x="2512" y="1152"/>
                  <a:pt x="2554" y="1214"/>
                </a:cubicBezTo>
                <a:cubicBezTo>
                  <a:pt x="2658" y="1361"/>
                  <a:pt x="2742" y="1507"/>
                  <a:pt x="2826" y="1675"/>
                </a:cubicBezTo>
                <a:cubicBezTo>
                  <a:pt x="2867" y="1779"/>
                  <a:pt x="2888" y="1905"/>
                  <a:pt x="2888" y="2009"/>
                </a:cubicBezTo>
                <a:lnTo>
                  <a:pt x="2888" y="2323"/>
                </a:lnTo>
                <a:cubicBezTo>
                  <a:pt x="2867" y="2365"/>
                  <a:pt x="2867" y="2449"/>
                  <a:pt x="2846" y="2512"/>
                </a:cubicBezTo>
                <a:cubicBezTo>
                  <a:pt x="2784" y="2616"/>
                  <a:pt x="2742" y="2679"/>
                  <a:pt x="2679" y="2784"/>
                </a:cubicBezTo>
                <a:lnTo>
                  <a:pt x="2449" y="3035"/>
                </a:lnTo>
                <a:cubicBezTo>
                  <a:pt x="2323" y="3139"/>
                  <a:pt x="2156" y="3202"/>
                  <a:pt x="2010" y="3286"/>
                </a:cubicBezTo>
                <a:cubicBezTo>
                  <a:pt x="1905" y="3307"/>
                  <a:pt x="1800" y="3369"/>
                  <a:pt x="1696" y="3390"/>
                </a:cubicBezTo>
                <a:lnTo>
                  <a:pt x="1528" y="3390"/>
                </a:lnTo>
                <a:cubicBezTo>
                  <a:pt x="1486" y="3390"/>
                  <a:pt x="1424" y="3369"/>
                  <a:pt x="1361" y="3349"/>
                </a:cubicBezTo>
                <a:cubicBezTo>
                  <a:pt x="1298" y="3307"/>
                  <a:pt x="1277" y="3286"/>
                  <a:pt x="1214" y="3265"/>
                </a:cubicBezTo>
                <a:lnTo>
                  <a:pt x="1068" y="3097"/>
                </a:lnTo>
                <a:cubicBezTo>
                  <a:pt x="963" y="2972"/>
                  <a:pt x="859" y="2825"/>
                  <a:pt x="775" y="2658"/>
                </a:cubicBezTo>
                <a:cubicBezTo>
                  <a:pt x="754" y="2574"/>
                  <a:pt x="733" y="2512"/>
                  <a:pt x="733" y="2449"/>
                </a:cubicBezTo>
                <a:cubicBezTo>
                  <a:pt x="754" y="2323"/>
                  <a:pt x="754" y="2240"/>
                  <a:pt x="754" y="2135"/>
                </a:cubicBezTo>
                <a:cubicBezTo>
                  <a:pt x="754" y="2093"/>
                  <a:pt x="775" y="2030"/>
                  <a:pt x="817" y="1988"/>
                </a:cubicBezTo>
                <a:cubicBezTo>
                  <a:pt x="859" y="1905"/>
                  <a:pt x="880" y="1821"/>
                  <a:pt x="963" y="1758"/>
                </a:cubicBezTo>
                <a:lnTo>
                  <a:pt x="1110" y="1591"/>
                </a:lnTo>
                <a:cubicBezTo>
                  <a:pt x="1277" y="1486"/>
                  <a:pt x="1403" y="1382"/>
                  <a:pt x="1570" y="1298"/>
                </a:cubicBezTo>
                <a:cubicBezTo>
                  <a:pt x="1717" y="1193"/>
                  <a:pt x="1800" y="1005"/>
                  <a:pt x="1717" y="859"/>
                </a:cubicBezTo>
                <a:cubicBezTo>
                  <a:pt x="1779" y="859"/>
                  <a:pt x="1821" y="838"/>
                  <a:pt x="1842" y="838"/>
                </a:cubicBezTo>
                <a:close/>
                <a:moveTo>
                  <a:pt x="2010" y="1"/>
                </a:moveTo>
                <a:cubicBezTo>
                  <a:pt x="1884" y="1"/>
                  <a:pt x="1779" y="22"/>
                  <a:pt x="1675" y="43"/>
                </a:cubicBezTo>
                <a:cubicBezTo>
                  <a:pt x="1445" y="105"/>
                  <a:pt x="1194" y="231"/>
                  <a:pt x="984" y="336"/>
                </a:cubicBezTo>
                <a:lnTo>
                  <a:pt x="440" y="649"/>
                </a:lnTo>
                <a:lnTo>
                  <a:pt x="126" y="880"/>
                </a:lnTo>
                <a:cubicBezTo>
                  <a:pt x="85" y="942"/>
                  <a:pt x="43" y="984"/>
                  <a:pt x="22" y="1047"/>
                </a:cubicBezTo>
                <a:cubicBezTo>
                  <a:pt x="1" y="1152"/>
                  <a:pt x="1" y="1256"/>
                  <a:pt x="43" y="1319"/>
                </a:cubicBezTo>
                <a:cubicBezTo>
                  <a:pt x="105" y="1403"/>
                  <a:pt x="189" y="1465"/>
                  <a:pt x="252" y="1507"/>
                </a:cubicBezTo>
                <a:cubicBezTo>
                  <a:pt x="210" y="1612"/>
                  <a:pt x="147" y="1737"/>
                  <a:pt x="105" y="1842"/>
                </a:cubicBezTo>
                <a:cubicBezTo>
                  <a:pt x="85" y="1926"/>
                  <a:pt x="85" y="2009"/>
                  <a:pt x="85" y="2093"/>
                </a:cubicBezTo>
                <a:lnTo>
                  <a:pt x="85" y="2302"/>
                </a:lnTo>
                <a:cubicBezTo>
                  <a:pt x="85" y="2449"/>
                  <a:pt x="105" y="2595"/>
                  <a:pt x="126" y="2742"/>
                </a:cubicBezTo>
                <a:cubicBezTo>
                  <a:pt x="147" y="2867"/>
                  <a:pt x="231" y="2993"/>
                  <a:pt x="294" y="3097"/>
                </a:cubicBezTo>
                <a:cubicBezTo>
                  <a:pt x="357" y="3244"/>
                  <a:pt x="440" y="3349"/>
                  <a:pt x="524" y="3474"/>
                </a:cubicBezTo>
                <a:cubicBezTo>
                  <a:pt x="545" y="3579"/>
                  <a:pt x="629" y="3683"/>
                  <a:pt x="733" y="3788"/>
                </a:cubicBezTo>
                <a:cubicBezTo>
                  <a:pt x="838" y="3893"/>
                  <a:pt x="942" y="3955"/>
                  <a:pt x="1068" y="3997"/>
                </a:cubicBezTo>
                <a:cubicBezTo>
                  <a:pt x="1214" y="4060"/>
                  <a:pt x="1361" y="4102"/>
                  <a:pt x="1507" y="4123"/>
                </a:cubicBezTo>
                <a:cubicBezTo>
                  <a:pt x="1559" y="4136"/>
                  <a:pt x="1611" y="4141"/>
                  <a:pt x="1663" y="4141"/>
                </a:cubicBezTo>
                <a:cubicBezTo>
                  <a:pt x="1779" y="4141"/>
                  <a:pt x="1894" y="4116"/>
                  <a:pt x="2010" y="4102"/>
                </a:cubicBezTo>
                <a:cubicBezTo>
                  <a:pt x="2156" y="4081"/>
                  <a:pt x="2302" y="3997"/>
                  <a:pt x="2428" y="3934"/>
                </a:cubicBezTo>
                <a:cubicBezTo>
                  <a:pt x="2554" y="3893"/>
                  <a:pt x="2658" y="3851"/>
                  <a:pt x="2763" y="3767"/>
                </a:cubicBezTo>
                <a:cubicBezTo>
                  <a:pt x="2867" y="3683"/>
                  <a:pt x="3014" y="3600"/>
                  <a:pt x="3098" y="3495"/>
                </a:cubicBezTo>
                <a:cubicBezTo>
                  <a:pt x="3244" y="3390"/>
                  <a:pt x="3307" y="3265"/>
                  <a:pt x="3432" y="3139"/>
                </a:cubicBezTo>
                <a:cubicBezTo>
                  <a:pt x="3579" y="2909"/>
                  <a:pt x="3704" y="2616"/>
                  <a:pt x="3746" y="2323"/>
                </a:cubicBezTo>
                <a:lnTo>
                  <a:pt x="3746" y="1905"/>
                </a:lnTo>
                <a:cubicBezTo>
                  <a:pt x="3704" y="1737"/>
                  <a:pt x="3683" y="1570"/>
                  <a:pt x="3621" y="1403"/>
                </a:cubicBezTo>
                <a:cubicBezTo>
                  <a:pt x="3516" y="1152"/>
                  <a:pt x="3390" y="880"/>
                  <a:pt x="3223" y="670"/>
                </a:cubicBezTo>
                <a:cubicBezTo>
                  <a:pt x="3139" y="566"/>
                  <a:pt x="3056" y="503"/>
                  <a:pt x="2951" y="377"/>
                </a:cubicBezTo>
                <a:cubicBezTo>
                  <a:pt x="2805" y="252"/>
                  <a:pt x="2658" y="168"/>
                  <a:pt x="2491" y="105"/>
                </a:cubicBezTo>
                <a:cubicBezTo>
                  <a:pt x="2344" y="43"/>
                  <a:pt x="2219" y="22"/>
                  <a:pt x="20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56"/>
          <p:cNvSpPr/>
          <p:nvPr/>
        </p:nvSpPr>
        <p:spPr>
          <a:xfrm>
            <a:off x="3528250" y="2919675"/>
            <a:ext cx="782075" cy="616600"/>
          </a:xfrm>
          <a:custGeom>
            <a:avLst/>
            <a:gdLst/>
            <a:ahLst/>
            <a:cxnLst/>
            <a:rect l="l" t="t" r="r" b="b"/>
            <a:pathLst>
              <a:path w="31283" h="24664" extrusionOk="0">
                <a:moveTo>
                  <a:pt x="31283" y="0"/>
                </a:moveTo>
                <a:cubicBezTo>
                  <a:pt x="29746" y="3175"/>
                  <a:pt x="27272" y="14939"/>
                  <a:pt x="22058" y="19050"/>
                </a:cubicBezTo>
                <a:cubicBezTo>
                  <a:pt x="16844" y="23161"/>
                  <a:pt x="3676" y="23728"/>
                  <a:pt x="0" y="246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2355" name="Google Shape;2355;p56"/>
          <p:cNvSpPr/>
          <p:nvPr/>
        </p:nvSpPr>
        <p:spPr>
          <a:xfrm>
            <a:off x="4258400" y="2813325"/>
            <a:ext cx="116675" cy="106350"/>
          </a:xfrm>
          <a:custGeom>
            <a:avLst/>
            <a:gdLst/>
            <a:ahLst/>
            <a:cxnLst/>
            <a:rect l="l" t="t" r="r" b="b"/>
            <a:pathLst>
              <a:path w="4667" h="4254" extrusionOk="0">
                <a:moveTo>
                  <a:pt x="2407" y="775"/>
                </a:moveTo>
                <a:cubicBezTo>
                  <a:pt x="2490" y="796"/>
                  <a:pt x="2532" y="796"/>
                  <a:pt x="2616" y="817"/>
                </a:cubicBezTo>
                <a:cubicBezTo>
                  <a:pt x="2762" y="900"/>
                  <a:pt x="2930" y="984"/>
                  <a:pt x="3055" y="1089"/>
                </a:cubicBezTo>
                <a:cubicBezTo>
                  <a:pt x="3243" y="1235"/>
                  <a:pt x="3432" y="1403"/>
                  <a:pt x="3578" y="1612"/>
                </a:cubicBezTo>
                <a:cubicBezTo>
                  <a:pt x="3683" y="1737"/>
                  <a:pt x="3767" y="1905"/>
                  <a:pt x="3808" y="2030"/>
                </a:cubicBezTo>
                <a:cubicBezTo>
                  <a:pt x="3850" y="2114"/>
                  <a:pt x="3871" y="2219"/>
                  <a:pt x="3892" y="2281"/>
                </a:cubicBezTo>
                <a:cubicBezTo>
                  <a:pt x="3934" y="2449"/>
                  <a:pt x="3934" y="2553"/>
                  <a:pt x="3892" y="2637"/>
                </a:cubicBezTo>
                <a:cubicBezTo>
                  <a:pt x="3871" y="2700"/>
                  <a:pt x="3871" y="2804"/>
                  <a:pt x="3829" y="2888"/>
                </a:cubicBezTo>
                <a:cubicBezTo>
                  <a:pt x="3787" y="2951"/>
                  <a:pt x="3767" y="2972"/>
                  <a:pt x="3746" y="3014"/>
                </a:cubicBezTo>
                <a:lnTo>
                  <a:pt x="3578" y="3181"/>
                </a:lnTo>
                <a:cubicBezTo>
                  <a:pt x="3453" y="3286"/>
                  <a:pt x="3327" y="3369"/>
                  <a:pt x="3160" y="3411"/>
                </a:cubicBezTo>
                <a:cubicBezTo>
                  <a:pt x="2992" y="3495"/>
                  <a:pt x="2783" y="3537"/>
                  <a:pt x="2595" y="3579"/>
                </a:cubicBezTo>
                <a:cubicBezTo>
                  <a:pt x="2490" y="3589"/>
                  <a:pt x="2386" y="3594"/>
                  <a:pt x="2281" y="3594"/>
                </a:cubicBezTo>
                <a:cubicBezTo>
                  <a:pt x="2176" y="3594"/>
                  <a:pt x="2072" y="3589"/>
                  <a:pt x="1967" y="3579"/>
                </a:cubicBezTo>
                <a:cubicBezTo>
                  <a:pt x="1779" y="3537"/>
                  <a:pt x="1632" y="3495"/>
                  <a:pt x="1465" y="3432"/>
                </a:cubicBezTo>
                <a:cubicBezTo>
                  <a:pt x="1360" y="3390"/>
                  <a:pt x="1277" y="3328"/>
                  <a:pt x="1214" y="3286"/>
                </a:cubicBezTo>
                <a:cubicBezTo>
                  <a:pt x="1109" y="3202"/>
                  <a:pt x="1026" y="3097"/>
                  <a:pt x="942" y="3014"/>
                </a:cubicBezTo>
                <a:cubicBezTo>
                  <a:pt x="858" y="2909"/>
                  <a:pt x="795" y="2783"/>
                  <a:pt x="733" y="2679"/>
                </a:cubicBezTo>
                <a:cubicBezTo>
                  <a:pt x="691" y="2553"/>
                  <a:pt x="649" y="2428"/>
                  <a:pt x="628" y="2281"/>
                </a:cubicBezTo>
                <a:lnTo>
                  <a:pt x="628" y="2009"/>
                </a:lnTo>
                <a:cubicBezTo>
                  <a:pt x="649" y="1821"/>
                  <a:pt x="712" y="1633"/>
                  <a:pt x="774" y="1444"/>
                </a:cubicBezTo>
                <a:cubicBezTo>
                  <a:pt x="858" y="1277"/>
                  <a:pt x="963" y="1110"/>
                  <a:pt x="1088" y="921"/>
                </a:cubicBezTo>
                <a:cubicBezTo>
                  <a:pt x="1130" y="900"/>
                  <a:pt x="1151" y="838"/>
                  <a:pt x="1172" y="817"/>
                </a:cubicBezTo>
                <a:cubicBezTo>
                  <a:pt x="1193" y="859"/>
                  <a:pt x="1235" y="879"/>
                  <a:pt x="1277" y="900"/>
                </a:cubicBezTo>
                <a:cubicBezTo>
                  <a:pt x="1325" y="937"/>
                  <a:pt x="1388" y="959"/>
                  <a:pt x="1449" y="959"/>
                </a:cubicBezTo>
                <a:cubicBezTo>
                  <a:pt x="1492" y="959"/>
                  <a:pt x="1535" y="948"/>
                  <a:pt x="1570" y="921"/>
                </a:cubicBezTo>
                <a:cubicBezTo>
                  <a:pt x="1590" y="921"/>
                  <a:pt x="1611" y="900"/>
                  <a:pt x="1611" y="900"/>
                </a:cubicBezTo>
                <a:cubicBezTo>
                  <a:pt x="1611" y="1005"/>
                  <a:pt x="1695" y="1110"/>
                  <a:pt x="1800" y="1131"/>
                </a:cubicBezTo>
                <a:cubicBezTo>
                  <a:pt x="1822" y="1138"/>
                  <a:pt x="1846" y="1141"/>
                  <a:pt x="1869" y="1141"/>
                </a:cubicBezTo>
                <a:cubicBezTo>
                  <a:pt x="1980" y="1141"/>
                  <a:pt x="2096" y="1066"/>
                  <a:pt x="2114" y="963"/>
                </a:cubicBezTo>
                <a:cubicBezTo>
                  <a:pt x="2114" y="900"/>
                  <a:pt x="2135" y="817"/>
                  <a:pt x="2135" y="775"/>
                </a:cubicBezTo>
                <a:close/>
                <a:moveTo>
                  <a:pt x="1590" y="1"/>
                </a:moveTo>
                <a:cubicBezTo>
                  <a:pt x="1528" y="1"/>
                  <a:pt x="1423" y="42"/>
                  <a:pt x="1339" y="63"/>
                </a:cubicBezTo>
                <a:cubicBezTo>
                  <a:pt x="1235" y="84"/>
                  <a:pt x="1151" y="147"/>
                  <a:pt x="1067" y="189"/>
                </a:cubicBezTo>
                <a:cubicBezTo>
                  <a:pt x="900" y="315"/>
                  <a:pt x="733" y="524"/>
                  <a:pt x="586" y="712"/>
                </a:cubicBezTo>
                <a:cubicBezTo>
                  <a:pt x="440" y="900"/>
                  <a:pt x="335" y="1089"/>
                  <a:pt x="230" y="1298"/>
                </a:cubicBezTo>
                <a:cubicBezTo>
                  <a:pt x="126" y="1528"/>
                  <a:pt x="63" y="1758"/>
                  <a:pt x="21" y="2030"/>
                </a:cubicBezTo>
                <a:cubicBezTo>
                  <a:pt x="0" y="2260"/>
                  <a:pt x="21" y="2491"/>
                  <a:pt x="105" y="2700"/>
                </a:cubicBezTo>
                <a:cubicBezTo>
                  <a:pt x="168" y="2930"/>
                  <a:pt x="293" y="3181"/>
                  <a:pt x="419" y="3369"/>
                </a:cubicBezTo>
                <a:cubicBezTo>
                  <a:pt x="502" y="3453"/>
                  <a:pt x="544" y="3537"/>
                  <a:pt x="649" y="3620"/>
                </a:cubicBezTo>
                <a:cubicBezTo>
                  <a:pt x="733" y="3704"/>
                  <a:pt x="837" y="3788"/>
                  <a:pt x="921" y="3851"/>
                </a:cubicBezTo>
                <a:cubicBezTo>
                  <a:pt x="1005" y="3913"/>
                  <a:pt x="1109" y="3955"/>
                  <a:pt x="1172" y="4018"/>
                </a:cubicBezTo>
                <a:cubicBezTo>
                  <a:pt x="1318" y="4060"/>
                  <a:pt x="1444" y="4123"/>
                  <a:pt x="1570" y="4144"/>
                </a:cubicBezTo>
                <a:cubicBezTo>
                  <a:pt x="1779" y="4185"/>
                  <a:pt x="2009" y="4227"/>
                  <a:pt x="2260" y="4248"/>
                </a:cubicBezTo>
                <a:cubicBezTo>
                  <a:pt x="2301" y="4252"/>
                  <a:pt x="2342" y="4254"/>
                  <a:pt x="2384" y="4254"/>
                </a:cubicBezTo>
                <a:cubicBezTo>
                  <a:pt x="2579" y="4254"/>
                  <a:pt x="2786" y="4216"/>
                  <a:pt x="2992" y="4164"/>
                </a:cubicBezTo>
                <a:cubicBezTo>
                  <a:pt x="3223" y="4123"/>
                  <a:pt x="3432" y="4039"/>
                  <a:pt x="3620" y="3955"/>
                </a:cubicBezTo>
                <a:cubicBezTo>
                  <a:pt x="3829" y="3851"/>
                  <a:pt x="4039" y="3725"/>
                  <a:pt x="4206" y="3558"/>
                </a:cubicBezTo>
                <a:cubicBezTo>
                  <a:pt x="4373" y="3411"/>
                  <a:pt x="4478" y="3202"/>
                  <a:pt x="4562" y="2993"/>
                </a:cubicBezTo>
                <a:cubicBezTo>
                  <a:pt x="4583" y="2888"/>
                  <a:pt x="4603" y="2763"/>
                  <a:pt x="4624" y="2658"/>
                </a:cubicBezTo>
                <a:cubicBezTo>
                  <a:pt x="4666" y="2553"/>
                  <a:pt x="4666" y="2407"/>
                  <a:pt x="4624" y="2302"/>
                </a:cubicBezTo>
                <a:cubicBezTo>
                  <a:pt x="4603" y="2135"/>
                  <a:pt x="4583" y="1947"/>
                  <a:pt x="4499" y="1779"/>
                </a:cubicBezTo>
                <a:cubicBezTo>
                  <a:pt x="4457" y="1612"/>
                  <a:pt x="4373" y="1444"/>
                  <a:pt x="4269" y="1298"/>
                </a:cubicBezTo>
                <a:cubicBezTo>
                  <a:pt x="4164" y="1131"/>
                  <a:pt x="4039" y="1005"/>
                  <a:pt x="3892" y="859"/>
                </a:cubicBezTo>
                <a:cubicBezTo>
                  <a:pt x="3767" y="691"/>
                  <a:pt x="3620" y="566"/>
                  <a:pt x="3453" y="461"/>
                </a:cubicBezTo>
                <a:cubicBezTo>
                  <a:pt x="3327" y="356"/>
                  <a:pt x="3160" y="273"/>
                  <a:pt x="3013" y="189"/>
                </a:cubicBezTo>
                <a:cubicBezTo>
                  <a:pt x="2909" y="147"/>
                  <a:pt x="2804" y="126"/>
                  <a:pt x="2699" y="63"/>
                </a:cubicBezTo>
                <a:cubicBezTo>
                  <a:pt x="2595" y="42"/>
                  <a:pt x="2490" y="42"/>
                  <a:pt x="2365" y="22"/>
                </a:cubicBezTo>
                <a:cubicBezTo>
                  <a:pt x="2197" y="22"/>
                  <a:pt x="2009" y="22"/>
                  <a:pt x="1862" y="63"/>
                </a:cubicBezTo>
                <a:cubicBezTo>
                  <a:pt x="1842" y="63"/>
                  <a:pt x="1842" y="42"/>
                  <a:pt x="1800" y="42"/>
                </a:cubicBezTo>
                <a:cubicBezTo>
                  <a:pt x="1758" y="1"/>
                  <a:pt x="1674" y="1"/>
                  <a:pt x="1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56"/>
          <p:cNvSpPr/>
          <p:nvPr/>
        </p:nvSpPr>
        <p:spPr>
          <a:xfrm>
            <a:off x="4817650" y="2809375"/>
            <a:ext cx="862250" cy="753425"/>
          </a:xfrm>
          <a:custGeom>
            <a:avLst/>
            <a:gdLst/>
            <a:ahLst/>
            <a:cxnLst/>
            <a:rect l="l" t="t" r="r" b="b"/>
            <a:pathLst>
              <a:path w="34490" h="30137" extrusionOk="0">
                <a:moveTo>
                  <a:pt x="0" y="0"/>
                </a:moveTo>
                <a:cubicBezTo>
                  <a:pt x="1604" y="4044"/>
                  <a:pt x="6216" y="19251"/>
                  <a:pt x="9625" y="24264"/>
                </a:cubicBezTo>
                <a:cubicBezTo>
                  <a:pt x="13034" y="29277"/>
                  <a:pt x="16309" y="29845"/>
                  <a:pt x="20453" y="30079"/>
                </a:cubicBezTo>
                <a:cubicBezTo>
                  <a:pt x="24597" y="30313"/>
                  <a:pt x="32151" y="26402"/>
                  <a:pt x="34490" y="2566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/>
          </a:p>
        </p:txBody>
      </p:sp>
      <p:sp>
        <p:nvSpPr>
          <p:cNvPr id="2357" name="Google Shape;2357;p56"/>
          <p:cNvSpPr/>
          <p:nvPr/>
        </p:nvSpPr>
        <p:spPr>
          <a:xfrm>
            <a:off x="4729775" y="2693825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9;p56">
            <a:extLst>
              <a:ext uri="{FF2B5EF4-FFF2-40B4-BE49-F238E27FC236}">
                <a16:creationId xmlns:a16="http://schemas.microsoft.com/office/drawing/2014/main" id="{A210FEB3-00D5-E387-ECE8-612155B1C20C}"/>
              </a:ext>
            </a:extLst>
          </p:cNvPr>
          <p:cNvSpPr txBox="1">
            <a:spLocks/>
          </p:cNvSpPr>
          <p:nvPr/>
        </p:nvSpPr>
        <p:spPr>
          <a:xfrm>
            <a:off x="537975" y="408990"/>
            <a:ext cx="78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3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en-US" dirty="0"/>
              <a:t>Example Of A MVVM Architecture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3BE627-2BDE-2883-88E2-73F16D895EA7}"/>
              </a:ext>
            </a:extLst>
          </p:cNvPr>
          <p:cNvGrpSpPr/>
          <p:nvPr/>
        </p:nvGrpSpPr>
        <p:grpSpPr>
          <a:xfrm>
            <a:off x="904900" y="2870371"/>
            <a:ext cx="1591200" cy="1252800"/>
            <a:chOff x="1772004" y="3213808"/>
            <a:chExt cx="1591200" cy="1252800"/>
          </a:xfrm>
        </p:grpSpPr>
        <p:sp>
          <p:nvSpPr>
            <p:cNvPr id="2531" name="Google Shape;2531;p60"/>
            <p:cNvSpPr/>
            <p:nvPr/>
          </p:nvSpPr>
          <p:spPr>
            <a:xfrm>
              <a:off x="1772004" y="3213808"/>
              <a:ext cx="1591200" cy="1252800"/>
            </a:xfrm>
            <a:custGeom>
              <a:avLst/>
              <a:gdLst/>
              <a:ahLst/>
              <a:cxnLst/>
              <a:rect l="l" t="t" r="r" b="b"/>
              <a:pathLst>
                <a:path w="33090" h="31648" extrusionOk="0">
                  <a:moveTo>
                    <a:pt x="32756" y="15344"/>
                  </a:moveTo>
                  <a:lnTo>
                    <a:pt x="32756" y="15270"/>
                  </a:lnTo>
                  <a:cubicBezTo>
                    <a:pt x="32978" y="15011"/>
                    <a:pt x="32756" y="14493"/>
                    <a:pt x="32793" y="14124"/>
                  </a:cubicBezTo>
                  <a:lnTo>
                    <a:pt x="32793" y="13976"/>
                  </a:lnTo>
                  <a:cubicBezTo>
                    <a:pt x="32645" y="13680"/>
                    <a:pt x="32867" y="13532"/>
                    <a:pt x="32793" y="13199"/>
                  </a:cubicBezTo>
                  <a:lnTo>
                    <a:pt x="32719" y="13199"/>
                  </a:lnTo>
                  <a:cubicBezTo>
                    <a:pt x="32904" y="13014"/>
                    <a:pt x="32719" y="12756"/>
                    <a:pt x="32608" y="12645"/>
                  </a:cubicBezTo>
                  <a:cubicBezTo>
                    <a:pt x="32756" y="12608"/>
                    <a:pt x="32719" y="12497"/>
                    <a:pt x="32645" y="12423"/>
                  </a:cubicBezTo>
                  <a:cubicBezTo>
                    <a:pt x="32571" y="12053"/>
                    <a:pt x="32461" y="11721"/>
                    <a:pt x="32387" y="11351"/>
                  </a:cubicBezTo>
                  <a:lnTo>
                    <a:pt x="32387" y="11314"/>
                  </a:lnTo>
                  <a:cubicBezTo>
                    <a:pt x="32571" y="11018"/>
                    <a:pt x="32202" y="10648"/>
                    <a:pt x="32165" y="10353"/>
                  </a:cubicBezTo>
                  <a:lnTo>
                    <a:pt x="32165" y="10279"/>
                  </a:lnTo>
                  <a:lnTo>
                    <a:pt x="31980" y="9872"/>
                  </a:lnTo>
                  <a:lnTo>
                    <a:pt x="31906" y="9835"/>
                  </a:lnTo>
                  <a:lnTo>
                    <a:pt x="31721" y="9428"/>
                  </a:lnTo>
                  <a:lnTo>
                    <a:pt x="31684" y="9354"/>
                  </a:lnTo>
                  <a:cubicBezTo>
                    <a:pt x="31684" y="8911"/>
                    <a:pt x="31277" y="8208"/>
                    <a:pt x="30908" y="7949"/>
                  </a:cubicBezTo>
                  <a:cubicBezTo>
                    <a:pt x="31093" y="7691"/>
                    <a:pt x="30686" y="7506"/>
                    <a:pt x="30612" y="7321"/>
                  </a:cubicBezTo>
                  <a:lnTo>
                    <a:pt x="30538" y="7395"/>
                  </a:lnTo>
                  <a:lnTo>
                    <a:pt x="30501" y="7321"/>
                  </a:lnTo>
                  <a:cubicBezTo>
                    <a:pt x="30353" y="7136"/>
                    <a:pt x="30242" y="6951"/>
                    <a:pt x="30131" y="6766"/>
                  </a:cubicBezTo>
                  <a:cubicBezTo>
                    <a:pt x="30168" y="6582"/>
                    <a:pt x="29947" y="6582"/>
                    <a:pt x="29947" y="6360"/>
                  </a:cubicBezTo>
                  <a:lnTo>
                    <a:pt x="29836" y="6471"/>
                  </a:lnTo>
                  <a:cubicBezTo>
                    <a:pt x="29577" y="6138"/>
                    <a:pt x="29281" y="5768"/>
                    <a:pt x="28948" y="5435"/>
                  </a:cubicBezTo>
                  <a:cubicBezTo>
                    <a:pt x="29059" y="5177"/>
                    <a:pt x="28653" y="5066"/>
                    <a:pt x="28505" y="4844"/>
                  </a:cubicBezTo>
                  <a:cubicBezTo>
                    <a:pt x="28209" y="4659"/>
                    <a:pt x="28283" y="4659"/>
                    <a:pt x="27987" y="4363"/>
                  </a:cubicBezTo>
                  <a:lnTo>
                    <a:pt x="27913" y="4474"/>
                  </a:lnTo>
                  <a:cubicBezTo>
                    <a:pt x="27654" y="4289"/>
                    <a:pt x="27396" y="4068"/>
                    <a:pt x="27174" y="3883"/>
                  </a:cubicBezTo>
                  <a:cubicBezTo>
                    <a:pt x="26989" y="3624"/>
                    <a:pt x="26804" y="3735"/>
                    <a:pt x="26619" y="3624"/>
                  </a:cubicBezTo>
                  <a:cubicBezTo>
                    <a:pt x="26471" y="3624"/>
                    <a:pt x="26323" y="3254"/>
                    <a:pt x="26139" y="3513"/>
                  </a:cubicBezTo>
                  <a:cubicBezTo>
                    <a:pt x="25991" y="3254"/>
                    <a:pt x="25880" y="3254"/>
                    <a:pt x="25695" y="3217"/>
                  </a:cubicBezTo>
                  <a:cubicBezTo>
                    <a:pt x="25214" y="2995"/>
                    <a:pt x="24808" y="2774"/>
                    <a:pt x="24290" y="2515"/>
                  </a:cubicBezTo>
                  <a:lnTo>
                    <a:pt x="24142" y="2478"/>
                  </a:lnTo>
                  <a:cubicBezTo>
                    <a:pt x="23920" y="2478"/>
                    <a:pt x="23662" y="2108"/>
                    <a:pt x="23477" y="2330"/>
                  </a:cubicBezTo>
                  <a:lnTo>
                    <a:pt x="23033" y="2219"/>
                  </a:lnTo>
                  <a:cubicBezTo>
                    <a:pt x="22663" y="2108"/>
                    <a:pt x="22368" y="1960"/>
                    <a:pt x="21998" y="1886"/>
                  </a:cubicBezTo>
                  <a:lnTo>
                    <a:pt x="21998" y="1849"/>
                  </a:lnTo>
                  <a:cubicBezTo>
                    <a:pt x="21998" y="1849"/>
                    <a:pt x="21998" y="1775"/>
                    <a:pt x="21924" y="1775"/>
                  </a:cubicBezTo>
                  <a:lnTo>
                    <a:pt x="21924" y="1775"/>
                  </a:lnTo>
                  <a:cubicBezTo>
                    <a:pt x="21998" y="1775"/>
                    <a:pt x="21998" y="1775"/>
                    <a:pt x="22035" y="1738"/>
                  </a:cubicBezTo>
                  <a:lnTo>
                    <a:pt x="22072" y="1738"/>
                  </a:lnTo>
                  <a:lnTo>
                    <a:pt x="22109" y="1701"/>
                  </a:lnTo>
                  <a:cubicBezTo>
                    <a:pt x="22109" y="1701"/>
                    <a:pt x="22183" y="1701"/>
                    <a:pt x="22183" y="1664"/>
                  </a:cubicBezTo>
                  <a:cubicBezTo>
                    <a:pt x="22183" y="1664"/>
                    <a:pt x="22183" y="1591"/>
                    <a:pt x="22220" y="1591"/>
                  </a:cubicBezTo>
                  <a:lnTo>
                    <a:pt x="22220" y="1554"/>
                  </a:lnTo>
                  <a:lnTo>
                    <a:pt x="22220" y="1517"/>
                  </a:lnTo>
                  <a:lnTo>
                    <a:pt x="22220" y="1406"/>
                  </a:lnTo>
                  <a:lnTo>
                    <a:pt x="22220" y="1369"/>
                  </a:lnTo>
                  <a:cubicBezTo>
                    <a:pt x="22220" y="1332"/>
                    <a:pt x="22220" y="1332"/>
                    <a:pt x="22183" y="1295"/>
                  </a:cubicBezTo>
                  <a:cubicBezTo>
                    <a:pt x="22183" y="1295"/>
                    <a:pt x="22183" y="1221"/>
                    <a:pt x="22109" y="1221"/>
                  </a:cubicBezTo>
                  <a:cubicBezTo>
                    <a:pt x="22109" y="1184"/>
                    <a:pt x="22072" y="1147"/>
                    <a:pt x="22035" y="1110"/>
                  </a:cubicBezTo>
                  <a:lnTo>
                    <a:pt x="21998" y="1036"/>
                  </a:lnTo>
                  <a:cubicBezTo>
                    <a:pt x="21924" y="999"/>
                    <a:pt x="21887" y="925"/>
                    <a:pt x="21813" y="814"/>
                  </a:cubicBezTo>
                  <a:lnTo>
                    <a:pt x="21739" y="814"/>
                  </a:lnTo>
                  <a:cubicBezTo>
                    <a:pt x="20963" y="223"/>
                    <a:pt x="20260" y="223"/>
                    <a:pt x="19299" y="75"/>
                  </a:cubicBezTo>
                  <a:lnTo>
                    <a:pt x="19262" y="75"/>
                  </a:lnTo>
                  <a:cubicBezTo>
                    <a:pt x="18781" y="38"/>
                    <a:pt x="18227" y="112"/>
                    <a:pt x="18005" y="1"/>
                  </a:cubicBezTo>
                  <a:lnTo>
                    <a:pt x="17857" y="1"/>
                  </a:lnTo>
                  <a:lnTo>
                    <a:pt x="17303" y="38"/>
                  </a:lnTo>
                  <a:cubicBezTo>
                    <a:pt x="16267" y="38"/>
                    <a:pt x="15417" y="407"/>
                    <a:pt x="14345" y="555"/>
                  </a:cubicBezTo>
                  <a:lnTo>
                    <a:pt x="14308" y="555"/>
                  </a:lnTo>
                  <a:lnTo>
                    <a:pt x="13790" y="629"/>
                  </a:lnTo>
                  <a:lnTo>
                    <a:pt x="13605" y="666"/>
                  </a:lnTo>
                  <a:cubicBezTo>
                    <a:pt x="13495" y="814"/>
                    <a:pt x="13495" y="814"/>
                    <a:pt x="13236" y="777"/>
                  </a:cubicBezTo>
                  <a:lnTo>
                    <a:pt x="13125" y="814"/>
                  </a:lnTo>
                  <a:cubicBezTo>
                    <a:pt x="12829" y="1110"/>
                    <a:pt x="12275" y="1369"/>
                    <a:pt x="11942" y="1369"/>
                  </a:cubicBezTo>
                  <a:lnTo>
                    <a:pt x="11905" y="1369"/>
                  </a:lnTo>
                  <a:cubicBezTo>
                    <a:pt x="11757" y="1664"/>
                    <a:pt x="11313" y="1591"/>
                    <a:pt x="11018" y="1775"/>
                  </a:cubicBezTo>
                  <a:cubicBezTo>
                    <a:pt x="10833" y="2071"/>
                    <a:pt x="10352" y="2034"/>
                    <a:pt x="10204" y="2330"/>
                  </a:cubicBezTo>
                  <a:lnTo>
                    <a:pt x="9687" y="2515"/>
                  </a:lnTo>
                  <a:cubicBezTo>
                    <a:pt x="9613" y="2811"/>
                    <a:pt x="9243" y="2589"/>
                    <a:pt x="9169" y="2848"/>
                  </a:cubicBezTo>
                  <a:cubicBezTo>
                    <a:pt x="8688" y="3143"/>
                    <a:pt x="8171" y="3402"/>
                    <a:pt x="7801" y="3772"/>
                  </a:cubicBezTo>
                  <a:lnTo>
                    <a:pt x="7653" y="3883"/>
                  </a:lnTo>
                  <a:lnTo>
                    <a:pt x="7468" y="3957"/>
                  </a:lnTo>
                  <a:cubicBezTo>
                    <a:pt x="7283" y="4068"/>
                    <a:pt x="7062" y="4178"/>
                    <a:pt x="6877" y="4326"/>
                  </a:cubicBezTo>
                  <a:lnTo>
                    <a:pt x="6359" y="4659"/>
                  </a:lnTo>
                  <a:cubicBezTo>
                    <a:pt x="6359" y="4881"/>
                    <a:pt x="6100" y="4918"/>
                    <a:pt x="5953" y="5066"/>
                  </a:cubicBezTo>
                  <a:cubicBezTo>
                    <a:pt x="5842" y="5214"/>
                    <a:pt x="5472" y="5214"/>
                    <a:pt x="5583" y="5472"/>
                  </a:cubicBezTo>
                  <a:cubicBezTo>
                    <a:pt x="5361" y="5657"/>
                    <a:pt x="5065" y="5842"/>
                    <a:pt x="4843" y="6027"/>
                  </a:cubicBezTo>
                  <a:lnTo>
                    <a:pt x="4511" y="6323"/>
                  </a:lnTo>
                  <a:cubicBezTo>
                    <a:pt x="4289" y="6508"/>
                    <a:pt x="4067" y="6729"/>
                    <a:pt x="3808" y="6951"/>
                  </a:cubicBezTo>
                  <a:cubicBezTo>
                    <a:pt x="3919" y="7062"/>
                    <a:pt x="3993" y="7099"/>
                    <a:pt x="4104" y="7136"/>
                  </a:cubicBezTo>
                  <a:cubicBezTo>
                    <a:pt x="4067" y="7210"/>
                    <a:pt x="3956" y="7247"/>
                    <a:pt x="3882" y="7062"/>
                  </a:cubicBezTo>
                  <a:lnTo>
                    <a:pt x="3549" y="7395"/>
                  </a:lnTo>
                  <a:cubicBezTo>
                    <a:pt x="3328" y="7617"/>
                    <a:pt x="3365" y="7691"/>
                    <a:pt x="3143" y="7839"/>
                  </a:cubicBezTo>
                  <a:cubicBezTo>
                    <a:pt x="3032" y="7986"/>
                    <a:pt x="2847" y="8060"/>
                    <a:pt x="2884" y="8245"/>
                  </a:cubicBezTo>
                  <a:cubicBezTo>
                    <a:pt x="2699" y="8430"/>
                    <a:pt x="2588" y="8689"/>
                    <a:pt x="2403" y="8911"/>
                  </a:cubicBezTo>
                  <a:cubicBezTo>
                    <a:pt x="2218" y="9133"/>
                    <a:pt x="2071" y="9354"/>
                    <a:pt x="1886" y="9613"/>
                  </a:cubicBezTo>
                  <a:cubicBezTo>
                    <a:pt x="2034" y="9687"/>
                    <a:pt x="2403" y="9835"/>
                    <a:pt x="2329" y="9909"/>
                  </a:cubicBezTo>
                  <a:cubicBezTo>
                    <a:pt x="2292" y="9983"/>
                    <a:pt x="2292" y="10057"/>
                    <a:pt x="2145" y="10020"/>
                  </a:cubicBezTo>
                  <a:cubicBezTo>
                    <a:pt x="2218" y="9909"/>
                    <a:pt x="2255" y="9872"/>
                    <a:pt x="2071" y="9724"/>
                  </a:cubicBezTo>
                  <a:cubicBezTo>
                    <a:pt x="1738" y="9687"/>
                    <a:pt x="1738" y="9909"/>
                    <a:pt x="1701" y="10094"/>
                  </a:cubicBezTo>
                  <a:cubicBezTo>
                    <a:pt x="1553" y="10353"/>
                    <a:pt x="1479" y="10537"/>
                    <a:pt x="1331" y="10759"/>
                  </a:cubicBezTo>
                  <a:lnTo>
                    <a:pt x="1183" y="11018"/>
                  </a:lnTo>
                  <a:lnTo>
                    <a:pt x="1109" y="11203"/>
                  </a:lnTo>
                  <a:cubicBezTo>
                    <a:pt x="998" y="11462"/>
                    <a:pt x="851" y="11721"/>
                    <a:pt x="777" y="11942"/>
                  </a:cubicBezTo>
                  <a:cubicBezTo>
                    <a:pt x="740" y="12090"/>
                    <a:pt x="629" y="12275"/>
                    <a:pt x="592" y="12460"/>
                  </a:cubicBezTo>
                  <a:cubicBezTo>
                    <a:pt x="592" y="12645"/>
                    <a:pt x="296" y="12941"/>
                    <a:pt x="481" y="13125"/>
                  </a:cubicBezTo>
                  <a:cubicBezTo>
                    <a:pt x="296" y="13310"/>
                    <a:pt x="555" y="13384"/>
                    <a:pt x="259" y="13532"/>
                  </a:cubicBezTo>
                  <a:lnTo>
                    <a:pt x="370" y="13532"/>
                  </a:lnTo>
                  <a:cubicBezTo>
                    <a:pt x="296" y="13754"/>
                    <a:pt x="259" y="13976"/>
                    <a:pt x="222" y="14271"/>
                  </a:cubicBezTo>
                  <a:lnTo>
                    <a:pt x="222" y="14345"/>
                  </a:lnTo>
                  <a:cubicBezTo>
                    <a:pt x="222" y="14530"/>
                    <a:pt x="111" y="14715"/>
                    <a:pt x="259" y="14826"/>
                  </a:cubicBezTo>
                  <a:cubicBezTo>
                    <a:pt x="0" y="15011"/>
                    <a:pt x="185" y="15344"/>
                    <a:pt x="222" y="15418"/>
                  </a:cubicBezTo>
                  <a:lnTo>
                    <a:pt x="222" y="15972"/>
                  </a:lnTo>
                  <a:cubicBezTo>
                    <a:pt x="259" y="16490"/>
                    <a:pt x="111" y="17229"/>
                    <a:pt x="444" y="17599"/>
                  </a:cubicBezTo>
                  <a:cubicBezTo>
                    <a:pt x="481" y="17821"/>
                    <a:pt x="555" y="18116"/>
                    <a:pt x="555" y="18338"/>
                  </a:cubicBezTo>
                  <a:lnTo>
                    <a:pt x="629" y="18930"/>
                  </a:lnTo>
                  <a:cubicBezTo>
                    <a:pt x="740" y="19152"/>
                    <a:pt x="629" y="19595"/>
                    <a:pt x="925" y="19706"/>
                  </a:cubicBezTo>
                  <a:cubicBezTo>
                    <a:pt x="666" y="19780"/>
                    <a:pt x="925" y="19965"/>
                    <a:pt x="851" y="20039"/>
                  </a:cubicBezTo>
                  <a:lnTo>
                    <a:pt x="925" y="20261"/>
                  </a:lnTo>
                  <a:lnTo>
                    <a:pt x="961" y="20520"/>
                  </a:lnTo>
                  <a:cubicBezTo>
                    <a:pt x="998" y="20926"/>
                    <a:pt x="1220" y="21333"/>
                    <a:pt x="1220" y="21555"/>
                  </a:cubicBezTo>
                  <a:cubicBezTo>
                    <a:pt x="1331" y="21814"/>
                    <a:pt x="1368" y="22035"/>
                    <a:pt x="1479" y="22257"/>
                  </a:cubicBezTo>
                  <a:cubicBezTo>
                    <a:pt x="1664" y="22775"/>
                    <a:pt x="1849" y="23329"/>
                    <a:pt x="2071" y="23847"/>
                  </a:cubicBezTo>
                  <a:lnTo>
                    <a:pt x="1960" y="23884"/>
                  </a:lnTo>
                  <a:cubicBezTo>
                    <a:pt x="2034" y="23958"/>
                    <a:pt x="2034" y="24106"/>
                    <a:pt x="2145" y="24032"/>
                  </a:cubicBezTo>
                  <a:cubicBezTo>
                    <a:pt x="2292" y="24254"/>
                    <a:pt x="2403" y="24475"/>
                    <a:pt x="2514" y="24771"/>
                  </a:cubicBezTo>
                  <a:cubicBezTo>
                    <a:pt x="2329" y="24956"/>
                    <a:pt x="2699" y="25141"/>
                    <a:pt x="2699" y="25326"/>
                  </a:cubicBezTo>
                  <a:lnTo>
                    <a:pt x="2773" y="25363"/>
                  </a:lnTo>
                  <a:cubicBezTo>
                    <a:pt x="3586" y="26546"/>
                    <a:pt x="4252" y="27544"/>
                    <a:pt x="5213" y="28394"/>
                  </a:cubicBezTo>
                  <a:lnTo>
                    <a:pt x="5250" y="28468"/>
                  </a:lnTo>
                  <a:cubicBezTo>
                    <a:pt x="6211" y="29208"/>
                    <a:pt x="7394" y="30058"/>
                    <a:pt x="8540" y="30243"/>
                  </a:cubicBezTo>
                  <a:cubicBezTo>
                    <a:pt x="8577" y="30169"/>
                    <a:pt x="8614" y="30169"/>
                    <a:pt x="8688" y="30206"/>
                  </a:cubicBezTo>
                  <a:cubicBezTo>
                    <a:pt x="8540" y="30354"/>
                    <a:pt x="8540" y="30428"/>
                    <a:pt x="8725" y="30428"/>
                  </a:cubicBezTo>
                  <a:cubicBezTo>
                    <a:pt x="8984" y="30539"/>
                    <a:pt x="9206" y="30613"/>
                    <a:pt x="9502" y="30723"/>
                  </a:cubicBezTo>
                  <a:lnTo>
                    <a:pt x="9539" y="30723"/>
                  </a:lnTo>
                  <a:lnTo>
                    <a:pt x="9576" y="30723"/>
                  </a:lnTo>
                  <a:lnTo>
                    <a:pt x="9650" y="30723"/>
                  </a:lnTo>
                  <a:cubicBezTo>
                    <a:pt x="9834" y="30760"/>
                    <a:pt x="10019" y="30871"/>
                    <a:pt x="10204" y="30908"/>
                  </a:cubicBezTo>
                  <a:lnTo>
                    <a:pt x="10389" y="30945"/>
                  </a:lnTo>
                  <a:lnTo>
                    <a:pt x="10611" y="30982"/>
                  </a:lnTo>
                  <a:cubicBezTo>
                    <a:pt x="10759" y="31130"/>
                    <a:pt x="10796" y="30871"/>
                    <a:pt x="10944" y="30945"/>
                  </a:cubicBezTo>
                  <a:cubicBezTo>
                    <a:pt x="11239" y="31241"/>
                    <a:pt x="11498" y="31056"/>
                    <a:pt x="11905" y="31278"/>
                  </a:cubicBezTo>
                  <a:lnTo>
                    <a:pt x="11942" y="31278"/>
                  </a:lnTo>
                  <a:lnTo>
                    <a:pt x="12090" y="31278"/>
                  </a:lnTo>
                  <a:cubicBezTo>
                    <a:pt x="12459" y="31167"/>
                    <a:pt x="12607" y="31500"/>
                    <a:pt x="12903" y="31278"/>
                  </a:cubicBezTo>
                  <a:cubicBezTo>
                    <a:pt x="13014" y="31278"/>
                    <a:pt x="12977" y="31426"/>
                    <a:pt x="13088" y="31426"/>
                  </a:cubicBezTo>
                  <a:cubicBezTo>
                    <a:pt x="13310" y="31500"/>
                    <a:pt x="13347" y="31241"/>
                    <a:pt x="13532" y="31352"/>
                  </a:cubicBezTo>
                  <a:cubicBezTo>
                    <a:pt x="13569" y="31648"/>
                    <a:pt x="13938" y="31463"/>
                    <a:pt x="14123" y="31537"/>
                  </a:cubicBezTo>
                  <a:lnTo>
                    <a:pt x="14160" y="31537"/>
                  </a:lnTo>
                  <a:lnTo>
                    <a:pt x="14789" y="31611"/>
                  </a:lnTo>
                  <a:lnTo>
                    <a:pt x="15047" y="31611"/>
                  </a:lnTo>
                  <a:cubicBezTo>
                    <a:pt x="15380" y="31648"/>
                    <a:pt x="15602" y="31611"/>
                    <a:pt x="15750" y="31500"/>
                  </a:cubicBezTo>
                  <a:cubicBezTo>
                    <a:pt x="16193" y="31500"/>
                    <a:pt x="16637" y="31500"/>
                    <a:pt x="17081" y="31463"/>
                  </a:cubicBezTo>
                  <a:lnTo>
                    <a:pt x="17118" y="31463"/>
                  </a:lnTo>
                  <a:lnTo>
                    <a:pt x="17192" y="31463"/>
                  </a:lnTo>
                  <a:cubicBezTo>
                    <a:pt x="17450" y="31463"/>
                    <a:pt x="17672" y="31426"/>
                    <a:pt x="17968" y="31352"/>
                  </a:cubicBezTo>
                  <a:cubicBezTo>
                    <a:pt x="18042" y="31167"/>
                    <a:pt x="17820" y="31093"/>
                    <a:pt x="17968" y="31056"/>
                  </a:cubicBezTo>
                  <a:cubicBezTo>
                    <a:pt x="18116" y="30982"/>
                    <a:pt x="18190" y="31056"/>
                    <a:pt x="18227" y="31241"/>
                  </a:cubicBezTo>
                  <a:cubicBezTo>
                    <a:pt x="18190" y="31167"/>
                    <a:pt x="17968" y="30982"/>
                    <a:pt x="18079" y="31352"/>
                  </a:cubicBezTo>
                  <a:cubicBezTo>
                    <a:pt x="18560" y="31315"/>
                    <a:pt x="18707" y="31167"/>
                    <a:pt x="19188" y="31056"/>
                  </a:cubicBezTo>
                  <a:cubicBezTo>
                    <a:pt x="19669" y="30945"/>
                    <a:pt x="20075" y="30982"/>
                    <a:pt x="20556" y="30760"/>
                  </a:cubicBezTo>
                  <a:cubicBezTo>
                    <a:pt x="20556" y="30686"/>
                    <a:pt x="20445" y="30576"/>
                    <a:pt x="20556" y="30539"/>
                  </a:cubicBezTo>
                  <a:cubicBezTo>
                    <a:pt x="20593" y="30686"/>
                    <a:pt x="20704" y="30613"/>
                    <a:pt x="20741" y="30576"/>
                  </a:cubicBezTo>
                  <a:cubicBezTo>
                    <a:pt x="20741" y="30613"/>
                    <a:pt x="20815" y="30686"/>
                    <a:pt x="20778" y="30576"/>
                  </a:cubicBezTo>
                  <a:cubicBezTo>
                    <a:pt x="20963" y="30576"/>
                    <a:pt x="21037" y="30576"/>
                    <a:pt x="21037" y="30354"/>
                  </a:cubicBezTo>
                  <a:cubicBezTo>
                    <a:pt x="20963" y="30391"/>
                    <a:pt x="20815" y="30354"/>
                    <a:pt x="20741" y="30206"/>
                  </a:cubicBezTo>
                  <a:cubicBezTo>
                    <a:pt x="20778" y="30206"/>
                    <a:pt x="20778" y="30132"/>
                    <a:pt x="20815" y="30058"/>
                  </a:cubicBezTo>
                  <a:lnTo>
                    <a:pt x="20926" y="30021"/>
                  </a:lnTo>
                  <a:cubicBezTo>
                    <a:pt x="21148" y="30317"/>
                    <a:pt x="21111" y="30354"/>
                    <a:pt x="21332" y="30428"/>
                  </a:cubicBezTo>
                  <a:lnTo>
                    <a:pt x="21295" y="30354"/>
                  </a:lnTo>
                  <a:cubicBezTo>
                    <a:pt x="21517" y="30169"/>
                    <a:pt x="21739" y="30317"/>
                    <a:pt x="21850" y="30132"/>
                  </a:cubicBezTo>
                  <a:cubicBezTo>
                    <a:pt x="21924" y="30243"/>
                    <a:pt x="22035" y="30169"/>
                    <a:pt x="22109" y="30132"/>
                  </a:cubicBezTo>
                  <a:lnTo>
                    <a:pt x="22515" y="29947"/>
                  </a:lnTo>
                  <a:cubicBezTo>
                    <a:pt x="22774" y="29799"/>
                    <a:pt x="23033" y="29688"/>
                    <a:pt x="23255" y="29577"/>
                  </a:cubicBezTo>
                  <a:lnTo>
                    <a:pt x="23366" y="29503"/>
                  </a:lnTo>
                  <a:lnTo>
                    <a:pt x="23625" y="29393"/>
                  </a:lnTo>
                  <a:lnTo>
                    <a:pt x="24105" y="29097"/>
                  </a:lnTo>
                  <a:cubicBezTo>
                    <a:pt x="24290" y="28912"/>
                    <a:pt x="24845" y="28875"/>
                    <a:pt x="24660" y="28505"/>
                  </a:cubicBezTo>
                  <a:cubicBezTo>
                    <a:pt x="24512" y="28283"/>
                    <a:pt x="24882" y="28209"/>
                    <a:pt x="24992" y="28394"/>
                  </a:cubicBezTo>
                  <a:cubicBezTo>
                    <a:pt x="24512" y="28727"/>
                    <a:pt x="25066" y="28579"/>
                    <a:pt x="25251" y="28357"/>
                  </a:cubicBezTo>
                  <a:cubicBezTo>
                    <a:pt x="25473" y="27951"/>
                    <a:pt x="25954" y="28099"/>
                    <a:pt x="26139" y="27544"/>
                  </a:cubicBezTo>
                  <a:cubicBezTo>
                    <a:pt x="26212" y="27618"/>
                    <a:pt x="26360" y="27544"/>
                    <a:pt x="26286" y="27433"/>
                  </a:cubicBezTo>
                  <a:cubicBezTo>
                    <a:pt x="26397" y="27470"/>
                    <a:pt x="26545" y="27359"/>
                    <a:pt x="26693" y="27248"/>
                  </a:cubicBezTo>
                  <a:cubicBezTo>
                    <a:pt x="26915" y="27174"/>
                    <a:pt x="26878" y="26915"/>
                    <a:pt x="27026" y="26805"/>
                  </a:cubicBezTo>
                  <a:cubicBezTo>
                    <a:pt x="27137" y="26731"/>
                    <a:pt x="27433" y="26694"/>
                    <a:pt x="27396" y="26472"/>
                  </a:cubicBezTo>
                  <a:cubicBezTo>
                    <a:pt x="27617" y="26657"/>
                    <a:pt x="27322" y="26287"/>
                    <a:pt x="27580" y="26287"/>
                  </a:cubicBezTo>
                  <a:cubicBezTo>
                    <a:pt x="27691" y="26361"/>
                    <a:pt x="28024" y="26102"/>
                    <a:pt x="27876" y="25917"/>
                  </a:cubicBezTo>
                  <a:cubicBezTo>
                    <a:pt x="28061" y="25917"/>
                    <a:pt x="28172" y="25511"/>
                    <a:pt x="28431" y="25326"/>
                  </a:cubicBezTo>
                  <a:cubicBezTo>
                    <a:pt x="28542" y="25400"/>
                    <a:pt x="28690" y="25252"/>
                    <a:pt x="28579" y="25178"/>
                  </a:cubicBezTo>
                  <a:lnTo>
                    <a:pt x="28690" y="25067"/>
                  </a:lnTo>
                  <a:cubicBezTo>
                    <a:pt x="28874" y="24845"/>
                    <a:pt x="29059" y="24623"/>
                    <a:pt x="29170" y="24438"/>
                  </a:cubicBezTo>
                  <a:cubicBezTo>
                    <a:pt x="29651" y="23773"/>
                    <a:pt x="30094" y="23144"/>
                    <a:pt x="30464" y="22442"/>
                  </a:cubicBezTo>
                  <a:lnTo>
                    <a:pt x="30538" y="22368"/>
                  </a:lnTo>
                  <a:cubicBezTo>
                    <a:pt x="30612" y="22220"/>
                    <a:pt x="30649" y="22072"/>
                    <a:pt x="30760" y="21924"/>
                  </a:cubicBezTo>
                  <a:cubicBezTo>
                    <a:pt x="31130" y="21814"/>
                    <a:pt x="31167" y="21185"/>
                    <a:pt x="31351" y="20815"/>
                  </a:cubicBezTo>
                  <a:lnTo>
                    <a:pt x="31351" y="20778"/>
                  </a:lnTo>
                  <a:cubicBezTo>
                    <a:pt x="31277" y="20630"/>
                    <a:pt x="31573" y="20372"/>
                    <a:pt x="31647" y="20076"/>
                  </a:cubicBezTo>
                  <a:lnTo>
                    <a:pt x="31684" y="19965"/>
                  </a:lnTo>
                  <a:lnTo>
                    <a:pt x="31758" y="19595"/>
                  </a:lnTo>
                  <a:cubicBezTo>
                    <a:pt x="31832" y="19336"/>
                    <a:pt x="31906" y="19115"/>
                    <a:pt x="31943" y="18930"/>
                  </a:cubicBezTo>
                  <a:lnTo>
                    <a:pt x="32091" y="18227"/>
                  </a:lnTo>
                  <a:cubicBezTo>
                    <a:pt x="32091" y="18043"/>
                    <a:pt x="32239" y="17784"/>
                    <a:pt x="32091" y="17673"/>
                  </a:cubicBezTo>
                  <a:cubicBezTo>
                    <a:pt x="32387" y="17636"/>
                    <a:pt x="32202" y="17266"/>
                    <a:pt x="32276" y="17081"/>
                  </a:cubicBezTo>
                  <a:lnTo>
                    <a:pt x="32313" y="16712"/>
                  </a:lnTo>
                  <a:cubicBezTo>
                    <a:pt x="32313" y="16490"/>
                    <a:pt x="32387" y="16194"/>
                    <a:pt x="32387" y="15972"/>
                  </a:cubicBezTo>
                  <a:cubicBezTo>
                    <a:pt x="32608" y="15972"/>
                    <a:pt x="32239" y="15824"/>
                    <a:pt x="32387" y="15639"/>
                  </a:cubicBezTo>
                  <a:lnTo>
                    <a:pt x="32276" y="15639"/>
                  </a:lnTo>
                  <a:cubicBezTo>
                    <a:pt x="32534" y="15418"/>
                    <a:pt x="33089" y="15381"/>
                    <a:pt x="32756" y="15344"/>
                  </a:cubicBezTo>
                  <a:close/>
                  <a:moveTo>
                    <a:pt x="21998" y="1738"/>
                  </a:moveTo>
                  <a:lnTo>
                    <a:pt x="21924" y="1775"/>
                  </a:lnTo>
                  <a:cubicBezTo>
                    <a:pt x="21924" y="1775"/>
                    <a:pt x="21924" y="1738"/>
                    <a:pt x="21887" y="1738"/>
                  </a:cubicBezTo>
                  <a:lnTo>
                    <a:pt x="21998" y="1738"/>
                  </a:lnTo>
                  <a:cubicBezTo>
                    <a:pt x="21924" y="1738"/>
                    <a:pt x="21998" y="1738"/>
                    <a:pt x="21998" y="1738"/>
                  </a:cubicBezTo>
                  <a:close/>
                  <a:moveTo>
                    <a:pt x="11091" y="30021"/>
                  </a:moveTo>
                  <a:cubicBezTo>
                    <a:pt x="11018" y="29984"/>
                    <a:pt x="11018" y="29873"/>
                    <a:pt x="11018" y="29799"/>
                  </a:cubicBezTo>
                  <a:cubicBezTo>
                    <a:pt x="11128" y="29836"/>
                    <a:pt x="11202" y="29799"/>
                    <a:pt x="11276" y="29762"/>
                  </a:cubicBezTo>
                  <a:cubicBezTo>
                    <a:pt x="11831" y="29688"/>
                    <a:pt x="10907" y="29393"/>
                    <a:pt x="10611" y="29319"/>
                  </a:cubicBezTo>
                  <a:cubicBezTo>
                    <a:pt x="10352" y="29134"/>
                    <a:pt x="10167" y="29319"/>
                    <a:pt x="9908" y="29245"/>
                  </a:cubicBezTo>
                  <a:cubicBezTo>
                    <a:pt x="9982" y="29023"/>
                    <a:pt x="9724" y="29097"/>
                    <a:pt x="9650" y="29023"/>
                  </a:cubicBezTo>
                  <a:cubicBezTo>
                    <a:pt x="9502" y="29134"/>
                    <a:pt x="9317" y="28949"/>
                    <a:pt x="9169" y="28912"/>
                  </a:cubicBezTo>
                  <a:cubicBezTo>
                    <a:pt x="9243" y="28764"/>
                    <a:pt x="9132" y="28764"/>
                    <a:pt x="9095" y="28727"/>
                  </a:cubicBezTo>
                  <a:lnTo>
                    <a:pt x="8947" y="28690"/>
                  </a:lnTo>
                  <a:cubicBezTo>
                    <a:pt x="8910" y="28690"/>
                    <a:pt x="8799" y="28579"/>
                    <a:pt x="8762" y="28727"/>
                  </a:cubicBezTo>
                  <a:cubicBezTo>
                    <a:pt x="8688" y="28542"/>
                    <a:pt x="8356" y="28542"/>
                    <a:pt x="8319" y="28505"/>
                  </a:cubicBezTo>
                  <a:cubicBezTo>
                    <a:pt x="7801" y="28209"/>
                    <a:pt x="7320" y="27951"/>
                    <a:pt x="6877" y="27618"/>
                  </a:cubicBezTo>
                  <a:lnTo>
                    <a:pt x="6692" y="27470"/>
                  </a:lnTo>
                  <a:cubicBezTo>
                    <a:pt x="6840" y="27248"/>
                    <a:pt x="6544" y="27285"/>
                    <a:pt x="6507" y="27285"/>
                  </a:cubicBezTo>
                  <a:cubicBezTo>
                    <a:pt x="6692" y="27026"/>
                    <a:pt x="6359" y="27285"/>
                    <a:pt x="6359" y="27174"/>
                  </a:cubicBezTo>
                  <a:lnTo>
                    <a:pt x="6322" y="27100"/>
                  </a:lnTo>
                  <a:cubicBezTo>
                    <a:pt x="6396" y="26842"/>
                    <a:pt x="5990" y="26805"/>
                    <a:pt x="5916" y="26546"/>
                  </a:cubicBezTo>
                  <a:lnTo>
                    <a:pt x="5842" y="26509"/>
                  </a:lnTo>
                  <a:lnTo>
                    <a:pt x="5805" y="26472"/>
                  </a:lnTo>
                  <a:cubicBezTo>
                    <a:pt x="5620" y="26287"/>
                    <a:pt x="5435" y="26102"/>
                    <a:pt x="5287" y="25917"/>
                  </a:cubicBezTo>
                  <a:lnTo>
                    <a:pt x="5250" y="25880"/>
                  </a:lnTo>
                  <a:cubicBezTo>
                    <a:pt x="4917" y="25548"/>
                    <a:pt x="4843" y="25363"/>
                    <a:pt x="4548" y="24956"/>
                  </a:cubicBezTo>
                  <a:cubicBezTo>
                    <a:pt x="4474" y="24845"/>
                    <a:pt x="4437" y="24697"/>
                    <a:pt x="4326" y="24586"/>
                  </a:cubicBezTo>
                  <a:cubicBezTo>
                    <a:pt x="4141" y="24401"/>
                    <a:pt x="4104" y="24143"/>
                    <a:pt x="4104" y="23921"/>
                  </a:cubicBezTo>
                  <a:cubicBezTo>
                    <a:pt x="3993" y="23847"/>
                    <a:pt x="3882" y="23847"/>
                    <a:pt x="3808" y="23662"/>
                  </a:cubicBezTo>
                  <a:cubicBezTo>
                    <a:pt x="3771" y="23034"/>
                    <a:pt x="3365" y="22590"/>
                    <a:pt x="3217" y="21887"/>
                  </a:cubicBezTo>
                  <a:lnTo>
                    <a:pt x="3180" y="21814"/>
                  </a:lnTo>
                  <a:cubicBezTo>
                    <a:pt x="3069" y="21629"/>
                    <a:pt x="3032" y="21370"/>
                    <a:pt x="2995" y="21185"/>
                  </a:cubicBezTo>
                  <a:cubicBezTo>
                    <a:pt x="2995" y="20889"/>
                    <a:pt x="2810" y="20593"/>
                    <a:pt x="2662" y="20076"/>
                  </a:cubicBezTo>
                  <a:cubicBezTo>
                    <a:pt x="2625" y="19817"/>
                    <a:pt x="2514" y="19595"/>
                    <a:pt x="2477" y="19300"/>
                  </a:cubicBezTo>
                  <a:lnTo>
                    <a:pt x="2477" y="19226"/>
                  </a:lnTo>
                  <a:lnTo>
                    <a:pt x="2403" y="18856"/>
                  </a:lnTo>
                  <a:lnTo>
                    <a:pt x="2292" y="18227"/>
                  </a:lnTo>
                  <a:lnTo>
                    <a:pt x="2218" y="17636"/>
                  </a:lnTo>
                  <a:cubicBezTo>
                    <a:pt x="2108" y="17303"/>
                    <a:pt x="1923" y="17081"/>
                    <a:pt x="1960" y="16675"/>
                  </a:cubicBezTo>
                  <a:cubicBezTo>
                    <a:pt x="1886" y="16490"/>
                    <a:pt x="2108" y="16157"/>
                    <a:pt x="1849" y="16083"/>
                  </a:cubicBezTo>
                  <a:lnTo>
                    <a:pt x="1849" y="16009"/>
                  </a:lnTo>
                  <a:cubicBezTo>
                    <a:pt x="1960" y="16009"/>
                    <a:pt x="1960" y="15935"/>
                    <a:pt x="1923" y="15861"/>
                  </a:cubicBezTo>
                  <a:cubicBezTo>
                    <a:pt x="1701" y="15750"/>
                    <a:pt x="1960" y="15381"/>
                    <a:pt x="1738" y="15233"/>
                  </a:cubicBezTo>
                  <a:cubicBezTo>
                    <a:pt x="1886" y="15196"/>
                    <a:pt x="1886" y="15048"/>
                    <a:pt x="1886" y="14937"/>
                  </a:cubicBezTo>
                  <a:cubicBezTo>
                    <a:pt x="1886" y="14826"/>
                    <a:pt x="2071" y="14863"/>
                    <a:pt x="1886" y="14752"/>
                  </a:cubicBezTo>
                  <a:lnTo>
                    <a:pt x="1923" y="14493"/>
                  </a:lnTo>
                  <a:cubicBezTo>
                    <a:pt x="1960" y="14419"/>
                    <a:pt x="1849" y="14345"/>
                    <a:pt x="1849" y="14271"/>
                  </a:cubicBezTo>
                  <a:cubicBezTo>
                    <a:pt x="1886" y="14087"/>
                    <a:pt x="1886" y="13939"/>
                    <a:pt x="1923" y="13754"/>
                  </a:cubicBezTo>
                  <a:lnTo>
                    <a:pt x="1923" y="13717"/>
                  </a:lnTo>
                  <a:cubicBezTo>
                    <a:pt x="1960" y="13532"/>
                    <a:pt x="2329" y="13347"/>
                    <a:pt x="1960" y="13162"/>
                  </a:cubicBezTo>
                  <a:cubicBezTo>
                    <a:pt x="2071" y="13125"/>
                    <a:pt x="2145" y="13051"/>
                    <a:pt x="2145" y="12941"/>
                  </a:cubicBezTo>
                  <a:cubicBezTo>
                    <a:pt x="2145" y="12756"/>
                    <a:pt x="2440" y="12497"/>
                    <a:pt x="2255" y="12312"/>
                  </a:cubicBezTo>
                  <a:cubicBezTo>
                    <a:pt x="2588" y="12053"/>
                    <a:pt x="2625" y="11684"/>
                    <a:pt x="2625" y="11462"/>
                  </a:cubicBezTo>
                  <a:cubicBezTo>
                    <a:pt x="2662" y="11314"/>
                    <a:pt x="2699" y="11166"/>
                    <a:pt x="2884" y="11166"/>
                  </a:cubicBezTo>
                  <a:cubicBezTo>
                    <a:pt x="2958" y="11018"/>
                    <a:pt x="3069" y="10944"/>
                    <a:pt x="2995" y="10796"/>
                  </a:cubicBezTo>
                  <a:cubicBezTo>
                    <a:pt x="3254" y="10833"/>
                    <a:pt x="3254" y="10427"/>
                    <a:pt x="3217" y="10390"/>
                  </a:cubicBezTo>
                  <a:cubicBezTo>
                    <a:pt x="3439" y="9909"/>
                    <a:pt x="3808" y="9539"/>
                    <a:pt x="3919" y="9207"/>
                  </a:cubicBezTo>
                  <a:cubicBezTo>
                    <a:pt x="3956" y="9133"/>
                    <a:pt x="4104" y="9207"/>
                    <a:pt x="4141" y="9133"/>
                  </a:cubicBezTo>
                  <a:lnTo>
                    <a:pt x="4067" y="9096"/>
                  </a:lnTo>
                  <a:cubicBezTo>
                    <a:pt x="4178" y="8911"/>
                    <a:pt x="4363" y="8726"/>
                    <a:pt x="4511" y="8541"/>
                  </a:cubicBezTo>
                  <a:cubicBezTo>
                    <a:pt x="4696" y="8319"/>
                    <a:pt x="5028" y="8134"/>
                    <a:pt x="5028" y="7839"/>
                  </a:cubicBezTo>
                  <a:cubicBezTo>
                    <a:pt x="5213" y="7654"/>
                    <a:pt x="5398" y="7469"/>
                    <a:pt x="5620" y="7284"/>
                  </a:cubicBezTo>
                  <a:lnTo>
                    <a:pt x="5768" y="7210"/>
                  </a:lnTo>
                  <a:cubicBezTo>
                    <a:pt x="5953" y="6951"/>
                    <a:pt x="6396" y="6877"/>
                    <a:pt x="6396" y="6545"/>
                  </a:cubicBezTo>
                  <a:lnTo>
                    <a:pt x="6729" y="6323"/>
                  </a:lnTo>
                  <a:cubicBezTo>
                    <a:pt x="6877" y="6138"/>
                    <a:pt x="7283" y="6101"/>
                    <a:pt x="7247" y="5805"/>
                  </a:cubicBezTo>
                  <a:lnTo>
                    <a:pt x="7653" y="5546"/>
                  </a:lnTo>
                  <a:cubicBezTo>
                    <a:pt x="7764" y="5399"/>
                    <a:pt x="8134" y="5399"/>
                    <a:pt x="8060" y="5177"/>
                  </a:cubicBezTo>
                  <a:cubicBezTo>
                    <a:pt x="8356" y="5177"/>
                    <a:pt x="8577" y="4733"/>
                    <a:pt x="8984" y="4659"/>
                  </a:cubicBezTo>
                  <a:cubicBezTo>
                    <a:pt x="9058" y="4548"/>
                    <a:pt x="9317" y="4659"/>
                    <a:pt x="9169" y="4437"/>
                  </a:cubicBezTo>
                  <a:lnTo>
                    <a:pt x="9502" y="4252"/>
                  </a:lnTo>
                  <a:cubicBezTo>
                    <a:pt x="9539" y="4178"/>
                    <a:pt x="9613" y="4178"/>
                    <a:pt x="9539" y="4105"/>
                  </a:cubicBezTo>
                  <a:cubicBezTo>
                    <a:pt x="9797" y="4252"/>
                    <a:pt x="9797" y="3883"/>
                    <a:pt x="10056" y="3883"/>
                  </a:cubicBezTo>
                  <a:cubicBezTo>
                    <a:pt x="10426" y="3772"/>
                    <a:pt x="10241" y="3439"/>
                    <a:pt x="10611" y="3513"/>
                  </a:cubicBezTo>
                  <a:cubicBezTo>
                    <a:pt x="10944" y="3254"/>
                    <a:pt x="11387" y="3180"/>
                    <a:pt x="11720" y="2848"/>
                  </a:cubicBezTo>
                  <a:lnTo>
                    <a:pt x="12016" y="2774"/>
                  </a:lnTo>
                  <a:cubicBezTo>
                    <a:pt x="12275" y="2700"/>
                    <a:pt x="12496" y="2589"/>
                    <a:pt x="12644" y="2441"/>
                  </a:cubicBezTo>
                  <a:cubicBezTo>
                    <a:pt x="12866" y="2330"/>
                    <a:pt x="13236" y="2404"/>
                    <a:pt x="13347" y="2108"/>
                  </a:cubicBezTo>
                  <a:cubicBezTo>
                    <a:pt x="13495" y="2034"/>
                    <a:pt x="13864" y="2108"/>
                    <a:pt x="13864" y="1886"/>
                  </a:cubicBezTo>
                  <a:cubicBezTo>
                    <a:pt x="14862" y="1701"/>
                    <a:pt x="15750" y="1406"/>
                    <a:pt x="16748" y="1295"/>
                  </a:cubicBezTo>
                  <a:lnTo>
                    <a:pt x="16822" y="1295"/>
                  </a:lnTo>
                  <a:cubicBezTo>
                    <a:pt x="17450" y="1221"/>
                    <a:pt x="18116" y="1184"/>
                    <a:pt x="18744" y="1184"/>
                  </a:cubicBezTo>
                  <a:lnTo>
                    <a:pt x="18781" y="1184"/>
                  </a:lnTo>
                  <a:cubicBezTo>
                    <a:pt x="19262" y="1221"/>
                    <a:pt x="19780" y="1295"/>
                    <a:pt x="20149" y="1406"/>
                  </a:cubicBezTo>
                  <a:cubicBezTo>
                    <a:pt x="20149" y="1369"/>
                    <a:pt x="20186" y="1369"/>
                    <a:pt x="20186" y="1332"/>
                  </a:cubicBezTo>
                  <a:lnTo>
                    <a:pt x="20186" y="1332"/>
                  </a:lnTo>
                  <a:lnTo>
                    <a:pt x="20223" y="1332"/>
                  </a:lnTo>
                  <a:lnTo>
                    <a:pt x="20223" y="1332"/>
                  </a:lnTo>
                  <a:lnTo>
                    <a:pt x="20260" y="1332"/>
                  </a:lnTo>
                  <a:lnTo>
                    <a:pt x="20260" y="1332"/>
                  </a:lnTo>
                  <a:cubicBezTo>
                    <a:pt x="20260" y="1332"/>
                    <a:pt x="20297" y="1332"/>
                    <a:pt x="20297" y="1369"/>
                  </a:cubicBezTo>
                  <a:lnTo>
                    <a:pt x="20297" y="1369"/>
                  </a:lnTo>
                  <a:lnTo>
                    <a:pt x="20223" y="1369"/>
                  </a:lnTo>
                  <a:lnTo>
                    <a:pt x="20223" y="1369"/>
                  </a:lnTo>
                  <a:lnTo>
                    <a:pt x="20186" y="1369"/>
                  </a:lnTo>
                  <a:lnTo>
                    <a:pt x="20186" y="1369"/>
                  </a:lnTo>
                  <a:lnTo>
                    <a:pt x="20149" y="1406"/>
                  </a:lnTo>
                  <a:cubicBezTo>
                    <a:pt x="19632" y="1332"/>
                    <a:pt x="18707" y="1332"/>
                    <a:pt x="18005" y="1332"/>
                  </a:cubicBezTo>
                  <a:cubicBezTo>
                    <a:pt x="17746" y="1332"/>
                    <a:pt x="17487" y="1332"/>
                    <a:pt x="17229" y="1369"/>
                  </a:cubicBezTo>
                  <a:lnTo>
                    <a:pt x="17044" y="1369"/>
                  </a:lnTo>
                  <a:cubicBezTo>
                    <a:pt x="16674" y="1332"/>
                    <a:pt x="16563" y="1591"/>
                    <a:pt x="16193" y="1554"/>
                  </a:cubicBezTo>
                  <a:cubicBezTo>
                    <a:pt x="15787" y="1554"/>
                    <a:pt x="15602" y="1812"/>
                    <a:pt x="15158" y="1812"/>
                  </a:cubicBezTo>
                  <a:lnTo>
                    <a:pt x="15010" y="1812"/>
                  </a:lnTo>
                  <a:lnTo>
                    <a:pt x="14493" y="1923"/>
                  </a:lnTo>
                  <a:lnTo>
                    <a:pt x="14456" y="1923"/>
                  </a:lnTo>
                  <a:cubicBezTo>
                    <a:pt x="14012" y="2330"/>
                    <a:pt x="12977" y="1997"/>
                    <a:pt x="12644" y="2515"/>
                  </a:cubicBezTo>
                  <a:cubicBezTo>
                    <a:pt x="12829" y="3032"/>
                    <a:pt x="12607" y="3069"/>
                    <a:pt x="12866" y="3809"/>
                  </a:cubicBezTo>
                  <a:cubicBezTo>
                    <a:pt x="13347" y="4105"/>
                    <a:pt x="13716" y="4215"/>
                    <a:pt x="14086" y="3809"/>
                  </a:cubicBezTo>
                  <a:cubicBezTo>
                    <a:pt x="14123" y="3735"/>
                    <a:pt x="14382" y="3846"/>
                    <a:pt x="14308" y="3624"/>
                  </a:cubicBezTo>
                  <a:lnTo>
                    <a:pt x="14641" y="3550"/>
                  </a:lnTo>
                  <a:lnTo>
                    <a:pt x="14715" y="3476"/>
                  </a:lnTo>
                  <a:cubicBezTo>
                    <a:pt x="15232" y="3365"/>
                    <a:pt x="15380" y="3217"/>
                    <a:pt x="15935" y="3180"/>
                  </a:cubicBezTo>
                  <a:lnTo>
                    <a:pt x="15972" y="3180"/>
                  </a:lnTo>
                  <a:cubicBezTo>
                    <a:pt x="16304" y="2995"/>
                    <a:pt x="16526" y="3032"/>
                    <a:pt x="16970" y="2921"/>
                  </a:cubicBezTo>
                  <a:lnTo>
                    <a:pt x="17044" y="2921"/>
                  </a:lnTo>
                  <a:cubicBezTo>
                    <a:pt x="17303" y="2848"/>
                    <a:pt x="17635" y="2885"/>
                    <a:pt x="18042" y="2885"/>
                  </a:cubicBezTo>
                  <a:lnTo>
                    <a:pt x="18338" y="2885"/>
                  </a:lnTo>
                  <a:cubicBezTo>
                    <a:pt x="18449" y="2921"/>
                    <a:pt x="18560" y="2885"/>
                    <a:pt x="18597" y="2811"/>
                  </a:cubicBezTo>
                  <a:cubicBezTo>
                    <a:pt x="19003" y="2811"/>
                    <a:pt x="19484" y="2848"/>
                    <a:pt x="19891" y="2885"/>
                  </a:cubicBezTo>
                  <a:lnTo>
                    <a:pt x="19927" y="2885"/>
                  </a:lnTo>
                  <a:cubicBezTo>
                    <a:pt x="20297" y="2921"/>
                    <a:pt x="20741" y="2995"/>
                    <a:pt x="21111" y="3069"/>
                  </a:cubicBezTo>
                  <a:lnTo>
                    <a:pt x="21184" y="3106"/>
                  </a:lnTo>
                  <a:lnTo>
                    <a:pt x="21591" y="3217"/>
                  </a:lnTo>
                  <a:lnTo>
                    <a:pt x="21665" y="3217"/>
                  </a:lnTo>
                  <a:cubicBezTo>
                    <a:pt x="21887" y="3254"/>
                    <a:pt x="22146" y="3365"/>
                    <a:pt x="22405" y="3439"/>
                  </a:cubicBezTo>
                  <a:lnTo>
                    <a:pt x="22441" y="3439"/>
                  </a:lnTo>
                  <a:lnTo>
                    <a:pt x="22811" y="3587"/>
                  </a:lnTo>
                  <a:cubicBezTo>
                    <a:pt x="22996" y="3624"/>
                    <a:pt x="23144" y="3735"/>
                    <a:pt x="23329" y="3772"/>
                  </a:cubicBezTo>
                  <a:cubicBezTo>
                    <a:pt x="23514" y="3846"/>
                    <a:pt x="23698" y="3920"/>
                    <a:pt x="23883" y="3994"/>
                  </a:cubicBezTo>
                  <a:cubicBezTo>
                    <a:pt x="24105" y="3957"/>
                    <a:pt x="24179" y="4031"/>
                    <a:pt x="24512" y="4178"/>
                  </a:cubicBezTo>
                  <a:cubicBezTo>
                    <a:pt x="24660" y="4289"/>
                    <a:pt x="24808" y="4326"/>
                    <a:pt x="24919" y="4437"/>
                  </a:cubicBezTo>
                  <a:cubicBezTo>
                    <a:pt x="24992" y="4437"/>
                    <a:pt x="25066" y="4511"/>
                    <a:pt x="25103" y="4437"/>
                  </a:cubicBezTo>
                  <a:cubicBezTo>
                    <a:pt x="25288" y="4622"/>
                    <a:pt x="25251" y="4548"/>
                    <a:pt x="25473" y="4659"/>
                  </a:cubicBezTo>
                  <a:cubicBezTo>
                    <a:pt x="25584" y="4844"/>
                    <a:pt x="25732" y="4622"/>
                    <a:pt x="25806" y="4733"/>
                  </a:cubicBezTo>
                  <a:cubicBezTo>
                    <a:pt x="25954" y="4881"/>
                    <a:pt x="26508" y="5214"/>
                    <a:pt x="26767" y="5472"/>
                  </a:cubicBezTo>
                  <a:cubicBezTo>
                    <a:pt x="26841" y="5472"/>
                    <a:pt x="26878" y="5583"/>
                    <a:pt x="26915" y="5472"/>
                  </a:cubicBezTo>
                  <a:cubicBezTo>
                    <a:pt x="26952" y="5694"/>
                    <a:pt x="27063" y="5620"/>
                    <a:pt x="27211" y="5916"/>
                  </a:cubicBezTo>
                  <a:lnTo>
                    <a:pt x="27285" y="5990"/>
                  </a:lnTo>
                  <a:cubicBezTo>
                    <a:pt x="27691" y="6323"/>
                    <a:pt x="27839" y="6545"/>
                    <a:pt x="28209" y="6951"/>
                  </a:cubicBezTo>
                  <a:lnTo>
                    <a:pt x="28505" y="7284"/>
                  </a:lnTo>
                  <a:cubicBezTo>
                    <a:pt x="28763" y="7432"/>
                    <a:pt x="28727" y="7839"/>
                    <a:pt x="29096" y="7949"/>
                  </a:cubicBezTo>
                  <a:cubicBezTo>
                    <a:pt x="28911" y="8171"/>
                    <a:pt x="29281" y="8245"/>
                    <a:pt x="29355" y="8356"/>
                  </a:cubicBezTo>
                  <a:cubicBezTo>
                    <a:pt x="29133" y="8689"/>
                    <a:pt x="29799" y="8689"/>
                    <a:pt x="29614" y="8911"/>
                  </a:cubicBezTo>
                  <a:cubicBezTo>
                    <a:pt x="29651" y="8985"/>
                    <a:pt x="29688" y="9059"/>
                    <a:pt x="29836" y="9059"/>
                  </a:cubicBezTo>
                  <a:cubicBezTo>
                    <a:pt x="29984" y="9170"/>
                    <a:pt x="29725" y="9317"/>
                    <a:pt x="29910" y="9465"/>
                  </a:cubicBezTo>
                  <a:lnTo>
                    <a:pt x="30020" y="9428"/>
                  </a:lnTo>
                  <a:cubicBezTo>
                    <a:pt x="29910" y="9539"/>
                    <a:pt x="30279" y="9687"/>
                    <a:pt x="30168" y="9909"/>
                  </a:cubicBezTo>
                  <a:lnTo>
                    <a:pt x="30279" y="10205"/>
                  </a:lnTo>
                  <a:lnTo>
                    <a:pt x="30353" y="10390"/>
                  </a:lnTo>
                  <a:lnTo>
                    <a:pt x="30538" y="10796"/>
                  </a:lnTo>
                  <a:cubicBezTo>
                    <a:pt x="30353" y="10981"/>
                    <a:pt x="30612" y="11203"/>
                    <a:pt x="30612" y="11462"/>
                  </a:cubicBezTo>
                  <a:lnTo>
                    <a:pt x="30612" y="11499"/>
                  </a:lnTo>
                  <a:cubicBezTo>
                    <a:pt x="30649" y="11647"/>
                    <a:pt x="30649" y="11868"/>
                    <a:pt x="30834" y="11905"/>
                  </a:cubicBezTo>
                  <a:cubicBezTo>
                    <a:pt x="30612" y="12053"/>
                    <a:pt x="30908" y="12312"/>
                    <a:pt x="30908" y="12497"/>
                  </a:cubicBezTo>
                  <a:lnTo>
                    <a:pt x="30908" y="12571"/>
                  </a:lnTo>
                  <a:cubicBezTo>
                    <a:pt x="31019" y="13347"/>
                    <a:pt x="30982" y="13754"/>
                    <a:pt x="31093" y="14530"/>
                  </a:cubicBezTo>
                  <a:cubicBezTo>
                    <a:pt x="30945" y="14678"/>
                    <a:pt x="30908" y="15159"/>
                    <a:pt x="31130" y="15233"/>
                  </a:cubicBezTo>
                  <a:cubicBezTo>
                    <a:pt x="31130" y="15565"/>
                    <a:pt x="30945" y="15787"/>
                    <a:pt x="30982" y="16157"/>
                  </a:cubicBezTo>
                  <a:cubicBezTo>
                    <a:pt x="30982" y="16453"/>
                    <a:pt x="30945" y="16749"/>
                    <a:pt x="30908" y="17044"/>
                  </a:cubicBezTo>
                  <a:cubicBezTo>
                    <a:pt x="30945" y="17118"/>
                    <a:pt x="30723" y="17192"/>
                    <a:pt x="30908" y="17229"/>
                  </a:cubicBezTo>
                  <a:cubicBezTo>
                    <a:pt x="30908" y="17636"/>
                    <a:pt x="30575" y="17858"/>
                    <a:pt x="30723" y="18301"/>
                  </a:cubicBezTo>
                  <a:cubicBezTo>
                    <a:pt x="30612" y="18523"/>
                    <a:pt x="30390" y="19226"/>
                    <a:pt x="30464" y="19595"/>
                  </a:cubicBezTo>
                  <a:cubicBezTo>
                    <a:pt x="30464" y="19632"/>
                    <a:pt x="30390" y="19632"/>
                    <a:pt x="30353" y="19669"/>
                  </a:cubicBezTo>
                  <a:lnTo>
                    <a:pt x="30353" y="19706"/>
                  </a:lnTo>
                  <a:cubicBezTo>
                    <a:pt x="30279" y="19891"/>
                    <a:pt x="30205" y="20076"/>
                    <a:pt x="30094" y="20261"/>
                  </a:cubicBezTo>
                  <a:cubicBezTo>
                    <a:pt x="29688" y="20372"/>
                    <a:pt x="29984" y="20889"/>
                    <a:pt x="29688" y="21000"/>
                  </a:cubicBezTo>
                  <a:lnTo>
                    <a:pt x="29799" y="21074"/>
                  </a:lnTo>
                  <a:cubicBezTo>
                    <a:pt x="29799" y="21259"/>
                    <a:pt x="29540" y="21111"/>
                    <a:pt x="29540" y="21296"/>
                  </a:cubicBezTo>
                  <a:lnTo>
                    <a:pt x="29429" y="21518"/>
                  </a:lnTo>
                  <a:cubicBezTo>
                    <a:pt x="29318" y="21703"/>
                    <a:pt x="29244" y="21850"/>
                    <a:pt x="29133" y="21998"/>
                  </a:cubicBezTo>
                  <a:lnTo>
                    <a:pt x="28911" y="22368"/>
                  </a:lnTo>
                  <a:cubicBezTo>
                    <a:pt x="28800" y="22479"/>
                    <a:pt x="28727" y="22664"/>
                    <a:pt x="28579" y="22812"/>
                  </a:cubicBezTo>
                  <a:cubicBezTo>
                    <a:pt x="28579" y="22960"/>
                    <a:pt x="28246" y="23034"/>
                    <a:pt x="28394" y="23218"/>
                  </a:cubicBezTo>
                  <a:cubicBezTo>
                    <a:pt x="28061" y="23292"/>
                    <a:pt x="28172" y="23514"/>
                    <a:pt x="28024" y="23736"/>
                  </a:cubicBezTo>
                  <a:cubicBezTo>
                    <a:pt x="27876" y="23662"/>
                    <a:pt x="27802" y="23773"/>
                    <a:pt x="27950" y="23884"/>
                  </a:cubicBezTo>
                  <a:cubicBezTo>
                    <a:pt x="27691" y="23884"/>
                    <a:pt x="27802" y="24143"/>
                    <a:pt x="27506" y="24217"/>
                  </a:cubicBezTo>
                  <a:cubicBezTo>
                    <a:pt x="27506" y="24438"/>
                    <a:pt x="27248" y="24401"/>
                    <a:pt x="27100" y="24660"/>
                  </a:cubicBezTo>
                  <a:cubicBezTo>
                    <a:pt x="27063" y="24697"/>
                    <a:pt x="27137" y="24808"/>
                    <a:pt x="27063" y="24845"/>
                  </a:cubicBezTo>
                  <a:lnTo>
                    <a:pt x="27026" y="24882"/>
                  </a:lnTo>
                  <a:cubicBezTo>
                    <a:pt x="26878" y="25067"/>
                    <a:pt x="26915" y="25178"/>
                    <a:pt x="26656" y="25141"/>
                  </a:cubicBezTo>
                  <a:lnTo>
                    <a:pt x="26730" y="25215"/>
                  </a:lnTo>
                  <a:lnTo>
                    <a:pt x="26323" y="25585"/>
                  </a:lnTo>
                  <a:lnTo>
                    <a:pt x="26139" y="25732"/>
                  </a:lnTo>
                  <a:lnTo>
                    <a:pt x="25917" y="25954"/>
                  </a:lnTo>
                  <a:lnTo>
                    <a:pt x="25214" y="26509"/>
                  </a:lnTo>
                  <a:cubicBezTo>
                    <a:pt x="25177" y="26805"/>
                    <a:pt x="24919" y="26657"/>
                    <a:pt x="24734" y="26842"/>
                  </a:cubicBezTo>
                  <a:cubicBezTo>
                    <a:pt x="24697" y="26989"/>
                    <a:pt x="24327" y="26989"/>
                    <a:pt x="24475" y="27211"/>
                  </a:cubicBezTo>
                  <a:cubicBezTo>
                    <a:pt x="24253" y="27063"/>
                    <a:pt x="24364" y="27359"/>
                    <a:pt x="24179" y="27396"/>
                  </a:cubicBezTo>
                  <a:cubicBezTo>
                    <a:pt x="23957" y="27174"/>
                    <a:pt x="24068" y="27544"/>
                    <a:pt x="24068" y="27618"/>
                  </a:cubicBezTo>
                  <a:cubicBezTo>
                    <a:pt x="23809" y="27285"/>
                    <a:pt x="23625" y="27655"/>
                    <a:pt x="23551" y="27803"/>
                  </a:cubicBezTo>
                  <a:cubicBezTo>
                    <a:pt x="23440" y="27655"/>
                    <a:pt x="23366" y="27803"/>
                    <a:pt x="23329" y="27803"/>
                  </a:cubicBezTo>
                  <a:lnTo>
                    <a:pt x="23218" y="27840"/>
                  </a:lnTo>
                  <a:cubicBezTo>
                    <a:pt x="22848" y="27988"/>
                    <a:pt x="22589" y="28320"/>
                    <a:pt x="22294" y="28357"/>
                  </a:cubicBezTo>
                  <a:lnTo>
                    <a:pt x="22257" y="28394"/>
                  </a:lnTo>
                  <a:lnTo>
                    <a:pt x="21702" y="28690"/>
                  </a:lnTo>
                  <a:lnTo>
                    <a:pt x="21665" y="28690"/>
                  </a:lnTo>
                  <a:cubicBezTo>
                    <a:pt x="21332" y="28875"/>
                    <a:pt x="21221" y="28875"/>
                    <a:pt x="20852" y="29023"/>
                  </a:cubicBezTo>
                  <a:lnTo>
                    <a:pt x="20815" y="29023"/>
                  </a:lnTo>
                  <a:lnTo>
                    <a:pt x="20001" y="29282"/>
                  </a:lnTo>
                  <a:lnTo>
                    <a:pt x="19891" y="29319"/>
                  </a:lnTo>
                  <a:lnTo>
                    <a:pt x="19632" y="29429"/>
                  </a:lnTo>
                  <a:lnTo>
                    <a:pt x="19336" y="29503"/>
                  </a:lnTo>
                  <a:lnTo>
                    <a:pt x="19003" y="29614"/>
                  </a:lnTo>
                  <a:cubicBezTo>
                    <a:pt x="18892" y="29503"/>
                    <a:pt x="18449" y="29799"/>
                    <a:pt x="18190" y="29799"/>
                  </a:cubicBezTo>
                  <a:lnTo>
                    <a:pt x="18079" y="29799"/>
                  </a:lnTo>
                  <a:lnTo>
                    <a:pt x="17857" y="29836"/>
                  </a:lnTo>
                  <a:lnTo>
                    <a:pt x="17820" y="29836"/>
                  </a:lnTo>
                  <a:cubicBezTo>
                    <a:pt x="17672" y="29984"/>
                    <a:pt x="17303" y="29873"/>
                    <a:pt x="17413" y="30021"/>
                  </a:cubicBezTo>
                  <a:cubicBezTo>
                    <a:pt x="17303" y="30169"/>
                    <a:pt x="17081" y="29836"/>
                    <a:pt x="16970" y="30058"/>
                  </a:cubicBezTo>
                  <a:lnTo>
                    <a:pt x="16933" y="30058"/>
                  </a:lnTo>
                  <a:cubicBezTo>
                    <a:pt x="16785" y="29873"/>
                    <a:pt x="16378" y="29910"/>
                    <a:pt x="16230" y="30095"/>
                  </a:cubicBezTo>
                  <a:cubicBezTo>
                    <a:pt x="16119" y="30058"/>
                    <a:pt x="16009" y="30058"/>
                    <a:pt x="15824" y="30058"/>
                  </a:cubicBezTo>
                  <a:lnTo>
                    <a:pt x="15676" y="30058"/>
                  </a:lnTo>
                  <a:lnTo>
                    <a:pt x="15602" y="30058"/>
                  </a:lnTo>
                  <a:lnTo>
                    <a:pt x="15306" y="30058"/>
                  </a:lnTo>
                  <a:cubicBezTo>
                    <a:pt x="15269" y="30058"/>
                    <a:pt x="15232" y="30058"/>
                    <a:pt x="15195" y="30169"/>
                  </a:cubicBezTo>
                  <a:cubicBezTo>
                    <a:pt x="15010" y="29910"/>
                    <a:pt x="15010" y="30354"/>
                    <a:pt x="14715" y="30243"/>
                  </a:cubicBezTo>
                  <a:cubicBezTo>
                    <a:pt x="14715" y="30169"/>
                    <a:pt x="14752" y="30095"/>
                    <a:pt x="14752" y="30021"/>
                  </a:cubicBezTo>
                  <a:lnTo>
                    <a:pt x="14493" y="30021"/>
                  </a:lnTo>
                  <a:lnTo>
                    <a:pt x="13975" y="29984"/>
                  </a:lnTo>
                  <a:lnTo>
                    <a:pt x="13938" y="29984"/>
                  </a:lnTo>
                  <a:lnTo>
                    <a:pt x="13384" y="29910"/>
                  </a:lnTo>
                  <a:lnTo>
                    <a:pt x="13088" y="29873"/>
                  </a:lnTo>
                  <a:lnTo>
                    <a:pt x="12829" y="29836"/>
                  </a:lnTo>
                  <a:cubicBezTo>
                    <a:pt x="12792" y="29799"/>
                    <a:pt x="12164" y="29762"/>
                    <a:pt x="11757" y="29688"/>
                  </a:cubicBezTo>
                  <a:cubicBezTo>
                    <a:pt x="11350" y="29651"/>
                    <a:pt x="11128" y="29688"/>
                    <a:pt x="11683" y="29873"/>
                  </a:cubicBezTo>
                  <a:lnTo>
                    <a:pt x="11609" y="30095"/>
                  </a:lnTo>
                  <a:cubicBezTo>
                    <a:pt x="11424" y="30095"/>
                    <a:pt x="11202" y="29910"/>
                    <a:pt x="11055" y="30095"/>
                  </a:cubicBezTo>
                  <a:cubicBezTo>
                    <a:pt x="10944" y="30095"/>
                    <a:pt x="10981" y="29873"/>
                    <a:pt x="10833" y="29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524;p60">
              <a:extLst>
                <a:ext uri="{FF2B5EF4-FFF2-40B4-BE49-F238E27FC236}">
                  <a16:creationId xmlns:a16="http://schemas.microsoft.com/office/drawing/2014/main" id="{ECEF3FD4-DB52-F77F-3B3C-537AF87DA436}"/>
                </a:ext>
              </a:extLst>
            </p:cNvPr>
            <p:cNvSpPr txBox="1">
              <a:spLocks/>
            </p:cNvSpPr>
            <p:nvPr/>
          </p:nvSpPr>
          <p:spPr>
            <a:xfrm>
              <a:off x="1772004" y="3524143"/>
              <a:ext cx="1493073" cy="62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Gaegu"/>
                <a:buNone/>
                <a:defRPr sz="2800" b="1" i="0" u="none" strike="noStrike" cap="none">
                  <a:solidFill>
                    <a:schemeClr val="dk2"/>
                  </a:solidFill>
                  <a:latin typeface="Gaegu"/>
                  <a:ea typeface="Gaegu"/>
                  <a:cs typeface="Gaegu"/>
                  <a:sym typeface="Gaegu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1800" dirty="0">
                  <a:solidFill>
                    <a:schemeClr val="bg2"/>
                  </a:solidFill>
                </a:rPr>
                <a:t>Course</a:t>
              </a:r>
              <a:br>
                <a:rPr lang="en-US" sz="1800" dirty="0">
                  <a:solidFill>
                    <a:schemeClr val="bg2"/>
                  </a:solidFill>
                </a:rPr>
              </a:br>
              <a:r>
                <a:rPr lang="en-US" sz="1800" dirty="0">
                  <a:solidFill>
                    <a:schemeClr val="bg2"/>
                  </a:solidFill>
                </a:rPr>
                <a:t>Repository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D218E-A1DE-16BA-BB98-D7BC74B977A4}"/>
              </a:ext>
            </a:extLst>
          </p:cNvPr>
          <p:cNvGrpSpPr/>
          <p:nvPr/>
        </p:nvGrpSpPr>
        <p:grpSpPr>
          <a:xfrm>
            <a:off x="3705299" y="2870369"/>
            <a:ext cx="1733402" cy="1247715"/>
            <a:chOff x="1772004" y="3213808"/>
            <a:chExt cx="1953313" cy="1247716"/>
          </a:xfrm>
        </p:grpSpPr>
        <p:sp>
          <p:nvSpPr>
            <p:cNvPr id="14" name="Google Shape;2531;p60">
              <a:extLst>
                <a:ext uri="{FF2B5EF4-FFF2-40B4-BE49-F238E27FC236}">
                  <a16:creationId xmlns:a16="http://schemas.microsoft.com/office/drawing/2014/main" id="{CAE93A4D-38AF-2D44-61BE-B045BD45332F}"/>
                </a:ext>
              </a:extLst>
            </p:cNvPr>
            <p:cNvSpPr/>
            <p:nvPr/>
          </p:nvSpPr>
          <p:spPr>
            <a:xfrm>
              <a:off x="1772004" y="3213808"/>
              <a:ext cx="1953313" cy="1247716"/>
            </a:xfrm>
            <a:custGeom>
              <a:avLst/>
              <a:gdLst/>
              <a:ahLst/>
              <a:cxnLst/>
              <a:rect l="l" t="t" r="r" b="b"/>
              <a:pathLst>
                <a:path w="33090" h="31648" extrusionOk="0">
                  <a:moveTo>
                    <a:pt x="32756" y="15344"/>
                  </a:moveTo>
                  <a:lnTo>
                    <a:pt x="32756" y="15270"/>
                  </a:lnTo>
                  <a:cubicBezTo>
                    <a:pt x="32978" y="15011"/>
                    <a:pt x="32756" y="14493"/>
                    <a:pt x="32793" y="14124"/>
                  </a:cubicBezTo>
                  <a:lnTo>
                    <a:pt x="32793" y="13976"/>
                  </a:lnTo>
                  <a:cubicBezTo>
                    <a:pt x="32645" y="13680"/>
                    <a:pt x="32867" y="13532"/>
                    <a:pt x="32793" y="13199"/>
                  </a:cubicBezTo>
                  <a:lnTo>
                    <a:pt x="32719" y="13199"/>
                  </a:lnTo>
                  <a:cubicBezTo>
                    <a:pt x="32904" y="13014"/>
                    <a:pt x="32719" y="12756"/>
                    <a:pt x="32608" y="12645"/>
                  </a:cubicBezTo>
                  <a:cubicBezTo>
                    <a:pt x="32756" y="12608"/>
                    <a:pt x="32719" y="12497"/>
                    <a:pt x="32645" y="12423"/>
                  </a:cubicBezTo>
                  <a:cubicBezTo>
                    <a:pt x="32571" y="12053"/>
                    <a:pt x="32461" y="11721"/>
                    <a:pt x="32387" y="11351"/>
                  </a:cubicBezTo>
                  <a:lnTo>
                    <a:pt x="32387" y="11314"/>
                  </a:lnTo>
                  <a:cubicBezTo>
                    <a:pt x="32571" y="11018"/>
                    <a:pt x="32202" y="10648"/>
                    <a:pt x="32165" y="10353"/>
                  </a:cubicBezTo>
                  <a:lnTo>
                    <a:pt x="32165" y="10279"/>
                  </a:lnTo>
                  <a:lnTo>
                    <a:pt x="31980" y="9872"/>
                  </a:lnTo>
                  <a:lnTo>
                    <a:pt x="31906" y="9835"/>
                  </a:lnTo>
                  <a:lnTo>
                    <a:pt x="31721" y="9428"/>
                  </a:lnTo>
                  <a:lnTo>
                    <a:pt x="31684" y="9354"/>
                  </a:lnTo>
                  <a:cubicBezTo>
                    <a:pt x="31684" y="8911"/>
                    <a:pt x="31277" y="8208"/>
                    <a:pt x="30908" y="7949"/>
                  </a:cubicBezTo>
                  <a:cubicBezTo>
                    <a:pt x="31093" y="7691"/>
                    <a:pt x="30686" y="7506"/>
                    <a:pt x="30612" y="7321"/>
                  </a:cubicBezTo>
                  <a:lnTo>
                    <a:pt x="30538" y="7395"/>
                  </a:lnTo>
                  <a:lnTo>
                    <a:pt x="30501" y="7321"/>
                  </a:lnTo>
                  <a:cubicBezTo>
                    <a:pt x="30353" y="7136"/>
                    <a:pt x="30242" y="6951"/>
                    <a:pt x="30131" y="6766"/>
                  </a:cubicBezTo>
                  <a:cubicBezTo>
                    <a:pt x="30168" y="6582"/>
                    <a:pt x="29947" y="6582"/>
                    <a:pt x="29947" y="6360"/>
                  </a:cubicBezTo>
                  <a:lnTo>
                    <a:pt x="29836" y="6471"/>
                  </a:lnTo>
                  <a:cubicBezTo>
                    <a:pt x="29577" y="6138"/>
                    <a:pt x="29281" y="5768"/>
                    <a:pt x="28948" y="5435"/>
                  </a:cubicBezTo>
                  <a:cubicBezTo>
                    <a:pt x="29059" y="5177"/>
                    <a:pt x="28653" y="5066"/>
                    <a:pt x="28505" y="4844"/>
                  </a:cubicBezTo>
                  <a:cubicBezTo>
                    <a:pt x="28209" y="4659"/>
                    <a:pt x="28283" y="4659"/>
                    <a:pt x="27987" y="4363"/>
                  </a:cubicBezTo>
                  <a:lnTo>
                    <a:pt x="27913" y="4474"/>
                  </a:lnTo>
                  <a:cubicBezTo>
                    <a:pt x="27654" y="4289"/>
                    <a:pt x="27396" y="4068"/>
                    <a:pt x="27174" y="3883"/>
                  </a:cubicBezTo>
                  <a:cubicBezTo>
                    <a:pt x="26989" y="3624"/>
                    <a:pt x="26804" y="3735"/>
                    <a:pt x="26619" y="3624"/>
                  </a:cubicBezTo>
                  <a:cubicBezTo>
                    <a:pt x="26471" y="3624"/>
                    <a:pt x="26323" y="3254"/>
                    <a:pt x="26139" y="3513"/>
                  </a:cubicBezTo>
                  <a:cubicBezTo>
                    <a:pt x="25991" y="3254"/>
                    <a:pt x="25880" y="3254"/>
                    <a:pt x="25695" y="3217"/>
                  </a:cubicBezTo>
                  <a:cubicBezTo>
                    <a:pt x="25214" y="2995"/>
                    <a:pt x="24808" y="2774"/>
                    <a:pt x="24290" y="2515"/>
                  </a:cubicBezTo>
                  <a:lnTo>
                    <a:pt x="24142" y="2478"/>
                  </a:lnTo>
                  <a:cubicBezTo>
                    <a:pt x="23920" y="2478"/>
                    <a:pt x="23662" y="2108"/>
                    <a:pt x="23477" y="2330"/>
                  </a:cubicBezTo>
                  <a:lnTo>
                    <a:pt x="23033" y="2219"/>
                  </a:lnTo>
                  <a:cubicBezTo>
                    <a:pt x="22663" y="2108"/>
                    <a:pt x="22368" y="1960"/>
                    <a:pt x="21998" y="1886"/>
                  </a:cubicBezTo>
                  <a:lnTo>
                    <a:pt x="21998" y="1849"/>
                  </a:lnTo>
                  <a:cubicBezTo>
                    <a:pt x="21998" y="1849"/>
                    <a:pt x="21998" y="1775"/>
                    <a:pt x="21924" y="1775"/>
                  </a:cubicBezTo>
                  <a:lnTo>
                    <a:pt x="21924" y="1775"/>
                  </a:lnTo>
                  <a:cubicBezTo>
                    <a:pt x="21998" y="1775"/>
                    <a:pt x="21998" y="1775"/>
                    <a:pt x="22035" y="1738"/>
                  </a:cubicBezTo>
                  <a:lnTo>
                    <a:pt x="22072" y="1738"/>
                  </a:lnTo>
                  <a:lnTo>
                    <a:pt x="22109" y="1701"/>
                  </a:lnTo>
                  <a:cubicBezTo>
                    <a:pt x="22109" y="1701"/>
                    <a:pt x="22183" y="1701"/>
                    <a:pt x="22183" y="1664"/>
                  </a:cubicBezTo>
                  <a:cubicBezTo>
                    <a:pt x="22183" y="1664"/>
                    <a:pt x="22183" y="1591"/>
                    <a:pt x="22220" y="1591"/>
                  </a:cubicBezTo>
                  <a:lnTo>
                    <a:pt x="22220" y="1554"/>
                  </a:lnTo>
                  <a:lnTo>
                    <a:pt x="22220" y="1517"/>
                  </a:lnTo>
                  <a:lnTo>
                    <a:pt x="22220" y="1406"/>
                  </a:lnTo>
                  <a:lnTo>
                    <a:pt x="22220" y="1369"/>
                  </a:lnTo>
                  <a:cubicBezTo>
                    <a:pt x="22220" y="1332"/>
                    <a:pt x="22220" y="1332"/>
                    <a:pt x="22183" y="1295"/>
                  </a:cubicBezTo>
                  <a:cubicBezTo>
                    <a:pt x="22183" y="1295"/>
                    <a:pt x="22183" y="1221"/>
                    <a:pt x="22109" y="1221"/>
                  </a:cubicBezTo>
                  <a:cubicBezTo>
                    <a:pt x="22109" y="1184"/>
                    <a:pt x="22072" y="1147"/>
                    <a:pt x="22035" y="1110"/>
                  </a:cubicBezTo>
                  <a:lnTo>
                    <a:pt x="21998" y="1036"/>
                  </a:lnTo>
                  <a:cubicBezTo>
                    <a:pt x="21924" y="999"/>
                    <a:pt x="21887" y="925"/>
                    <a:pt x="21813" y="814"/>
                  </a:cubicBezTo>
                  <a:lnTo>
                    <a:pt x="21739" y="814"/>
                  </a:lnTo>
                  <a:cubicBezTo>
                    <a:pt x="20963" y="223"/>
                    <a:pt x="20260" y="223"/>
                    <a:pt x="19299" y="75"/>
                  </a:cubicBezTo>
                  <a:lnTo>
                    <a:pt x="19262" y="75"/>
                  </a:lnTo>
                  <a:cubicBezTo>
                    <a:pt x="18781" y="38"/>
                    <a:pt x="18227" y="112"/>
                    <a:pt x="18005" y="1"/>
                  </a:cubicBezTo>
                  <a:lnTo>
                    <a:pt x="17857" y="1"/>
                  </a:lnTo>
                  <a:lnTo>
                    <a:pt x="17303" y="38"/>
                  </a:lnTo>
                  <a:cubicBezTo>
                    <a:pt x="16267" y="38"/>
                    <a:pt x="15417" y="407"/>
                    <a:pt x="14345" y="555"/>
                  </a:cubicBezTo>
                  <a:lnTo>
                    <a:pt x="14308" y="555"/>
                  </a:lnTo>
                  <a:lnTo>
                    <a:pt x="13790" y="629"/>
                  </a:lnTo>
                  <a:lnTo>
                    <a:pt x="13605" y="666"/>
                  </a:lnTo>
                  <a:cubicBezTo>
                    <a:pt x="13495" y="814"/>
                    <a:pt x="13495" y="814"/>
                    <a:pt x="13236" y="777"/>
                  </a:cubicBezTo>
                  <a:lnTo>
                    <a:pt x="13125" y="814"/>
                  </a:lnTo>
                  <a:cubicBezTo>
                    <a:pt x="12829" y="1110"/>
                    <a:pt x="12275" y="1369"/>
                    <a:pt x="11942" y="1369"/>
                  </a:cubicBezTo>
                  <a:lnTo>
                    <a:pt x="11905" y="1369"/>
                  </a:lnTo>
                  <a:cubicBezTo>
                    <a:pt x="11757" y="1664"/>
                    <a:pt x="11313" y="1591"/>
                    <a:pt x="11018" y="1775"/>
                  </a:cubicBezTo>
                  <a:cubicBezTo>
                    <a:pt x="10833" y="2071"/>
                    <a:pt x="10352" y="2034"/>
                    <a:pt x="10204" y="2330"/>
                  </a:cubicBezTo>
                  <a:lnTo>
                    <a:pt x="9687" y="2515"/>
                  </a:lnTo>
                  <a:cubicBezTo>
                    <a:pt x="9613" y="2811"/>
                    <a:pt x="9243" y="2589"/>
                    <a:pt x="9169" y="2848"/>
                  </a:cubicBezTo>
                  <a:cubicBezTo>
                    <a:pt x="8688" y="3143"/>
                    <a:pt x="8171" y="3402"/>
                    <a:pt x="7801" y="3772"/>
                  </a:cubicBezTo>
                  <a:lnTo>
                    <a:pt x="7653" y="3883"/>
                  </a:lnTo>
                  <a:lnTo>
                    <a:pt x="7468" y="3957"/>
                  </a:lnTo>
                  <a:cubicBezTo>
                    <a:pt x="7283" y="4068"/>
                    <a:pt x="7062" y="4178"/>
                    <a:pt x="6877" y="4326"/>
                  </a:cubicBezTo>
                  <a:lnTo>
                    <a:pt x="6359" y="4659"/>
                  </a:lnTo>
                  <a:cubicBezTo>
                    <a:pt x="6359" y="4881"/>
                    <a:pt x="6100" y="4918"/>
                    <a:pt x="5953" y="5066"/>
                  </a:cubicBezTo>
                  <a:cubicBezTo>
                    <a:pt x="5842" y="5214"/>
                    <a:pt x="5472" y="5214"/>
                    <a:pt x="5583" y="5472"/>
                  </a:cubicBezTo>
                  <a:cubicBezTo>
                    <a:pt x="5361" y="5657"/>
                    <a:pt x="5065" y="5842"/>
                    <a:pt x="4843" y="6027"/>
                  </a:cubicBezTo>
                  <a:lnTo>
                    <a:pt x="4511" y="6323"/>
                  </a:lnTo>
                  <a:cubicBezTo>
                    <a:pt x="4289" y="6508"/>
                    <a:pt x="4067" y="6729"/>
                    <a:pt x="3808" y="6951"/>
                  </a:cubicBezTo>
                  <a:cubicBezTo>
                    <a:pt x="3919" y="7062"/>
                    <a:pt x="3993" y="7099"/>
                    <a:pt x="4104" y="7136"/>
                  </a:cubicBezTo>
                  <a:cubicBezTo>
                    <a:pt x="4067" y="7210"/>
                    <a:pt x="3956" y="7247"/>
                    <a:pt x="3882" y="7062"/>
                  </a:cubicBezTo>
                  <a:lnTo>
                    <a:pt x="3549" y="7395"/>
                  </a:lnTo>
                  <a:cubicBezTo>
                    <a:pt x="3328" y="7617"/>
                    <a:pt x="3365" y="7691"/>
                    <a:pt x="3143" y="7839"/>
                  </a:cubicBezTo>
                  <a:cubicBezTo>
                    <a:pt x="3032" y="7986"/>
                    <a:pt x="2847" y="8060"/>
                    <a:pt x="2884" y="8245"/>
                  </a:cubicBezTo>
                  <a:cubicBezTo>
                    <a:pt x="2699" y="8430"/>
                    <a:pt x="2588" y="8689"/>
                    <a:pt x="2403" y="8911"/>
                  </a:cubicBezTo>
                  <a:cubicBezTo>
                    <a:pt x="2218" y="9133"/>
                    <a:pt x="2071" y="9354"/>
                    <a:pt x="1886" y="9613"/>
                  </a:cubicBezTo>
                  <a:cubicBezTo>
                    <a:pt x="2034" y="9687"/>
                    <a:pt x="2403" y="9835"/>
                    <a:pt x="2329" y="9909"/>
                  </a:cubicBezTo>
                  <a:cubicBezTo>
                    <a:pt x="2292" y="9983"/>
                    <a:pt x="2292" y="10057"/>
                    <a:pt x="2145" y="10020"/>
                  </a:cubicBezTo>
                  <a:cubicBezTo>
                    <a:pt x="2218" y="9909"/>
                    <a:pt x="2255" y="9872"/>
                    <a:pt x="2071" y="9724"/>
                  </a:cubicBezTo>
                  <a:cubicBezTo>
                    <a:pt x="1738" y="9687"/>
                    <a:pt x="1738" y="9909"/>
                    <a:pt x="1701" y="10094"/>
                  </a:cubicBezTo>
                  <a:cubicBezTo>
                    <a:pt x="1553" y="10353"/>
                    <a:pt x="1479" y="10537"/>
                    <a:pt x="1331" y="10759"/>
                  </a:cubicBezTo>
                  <a:lnTo>
                    <a:pt x="1183" y="11018"/>
                  </a:lnTo>
                  <a:lnTo>
                    <a:pt x="1109" y="11203"/>
                  </a:lnTo>
                  <a:cubicBezTo>
                    <a:pt x="998" y="11462"/>
                    <a:pt x="851" y="11721"/>
                    <a:pt x="777" y="11942"/>
                  </a:cubicBezTo>
                  <a:cubicBezTo>
                    <a:pt x="740" y="12090"/>
                    <a:pt x="629" y="12275"/>
                    <a:pt x="592" y="12460"/>
                  </a:cubicBezTo>
                  <a:cubicBezTo>
                    <a:pt x="592" y="12645"/>
                    <a:pt x="296" y="12941"/>
                    <a:pt x="481" y="13125"/>
                  </a:cubicBezTo>
                  <a:cubicBezTo>
                    <a:pt x="296" y="13310"/>
                    <a:pt x="555" y="13384"/>
                    <a:pt x="259" y="13532"/>
                  </a:cubicBezTo>
                  <a:lnTo>
                    <a:pt x="370" y="13532"/>
                  </a:lnTo>
                  <a:cubicBezTo>
                    <a:pt x="296" y="13754"/>
                    <a:pt x="259" y="13976"/>
                    <a:pt x="222" y="14271"/>
                  </a:cubicBezTo>
                  <a:lnTo>
                    <a:pt x="222" y="14345"/>
                  </a:lnTo>
                  <a:cubicBezTo>
                    <a:pt x="222" y="14530"/>
                    <a:pt x="111" y="14715"/>
                    <a:pt x="259" y="14826"/>
                  </a:cubicBezTo>
                  <a:cubicBezTo>
                    <a:pt x="0" y="15011"/>
                    <a:pt x="185" y="15344"/>
                    <a:pt x="222" y="15418"/>
                  </a:cubicBezTo>
                  <a:lnTo>
                    <a:pt x="222" y="15972"/>
                  </a:lnTo>
                  <a:cubicBezTo>
                    <a:pt x="259" y="16490"/>
                    <a:pt x="111" y="17229"/>
                    <a:pt x="444" y="17599"/>
                  </a:cubicBezTo>
                  <a:cubicBezTo>
                    <a:pt x="481" y="17821"/>
                    <a:pt x="555" y="18116"/>
                    <a:pt x="555" y="18338"/>
                  </a:cubicBezTo>
                  <a:lnTo>
                    <a:pt x="629" y="18930"/>
                  </a:lnTo>
                  <a:cubicBezTo>
                    <a:pt x="740" y="19152"/>
                    <a:pt x="629" y="19595"/>
                    <a:pt x="925" y="19706"/>
                  </a:cubicBezTo>
                  <a:cubicBezTo>
                    <a:pt x="666" y="19780"/>
                    <a:pt x="925" y="19965"/>
                    <a:pt x="851" y="20039"/>
                  </a:cubicBezTo>
                  <a:lnTo>
                    <a:pt x="925" y="20261"/>
                  </a:lnTo>
                  <a:lnTo>
                    <a:pt x="961" y="20520"/>
                  </a:lnTo>
                  <a:cubicBezTo>
                    <a:pt x="998" y="20926"/>
                    <a:pt x="1220" y="21333"/>
                    <a:pt x="1220" y="21555"/>
                  </a:cubicBezTo>
                  <a:cubicBezTo>
                    <a:pt x="1331" y="21814"/>
                    <a:pt x="1368" y="22035"/>
                    <a:pt x="1479" y="22257"/>
                  </a:cubicBezTo>
                  <a:cubicBezTo>
                    <a:pt x="1664" y="22775"/>
                    <a:pt x="1849" y="23329"/>
                    <a:pt x="2071" y="23847"/>
                  </a:cubicBezTo>
                  <a:lnTo>
                    <a:pt x="1960" y="23884"/>
                  </a:lnTo>
                  <a:cubicBezTo>
                    <a:pt x="2034" y="23958"/>
                    <a:pt x="2034" y="24106"/>
                    <a:pt x="2145" y="24032"/>
                  </a:cubicBezTo>
                  <a:cubicBezTo>
                    <a:pt x="2292" y="24254"/>
                    <a:pt x="2403" y="24475"/>
                    <a:pt x="2514" y="24771"/>
                  </a:cubicBezTo>
                  <a:cubicBezTo>
                    <a:pt x="2329" y="24956"/>
                    <a:pt x="2699" y="25141"/>
                    <a:pt x="2699" y="25326"/>
                  </a:cubicBezTo>
                  <a:lnTo>
                    <a:pt x="2773" y="25363"/>
                  </a:lnTo>
                  <a:cubicBezTo>
                    <a:pt x="3586" y="26546"/>
                    <a:pt x="4252" y="27544"/>
                    <a:pt x="5213" y="28394"/>
                  </a:cubicBezTo>
                  <a:lnTo>
                    <a:pt x="5250" y="28468"/>
                  </a:lnTo>
                  <a:cubicBezTo>
                    <a:pt x="6211" y="29208"/>
                    <a:pt x="7394" y="30058"/>
                    <a:pt x="8540" y="30243"/>
                  </a:cubicBezTo>
                  <a:cubicBezTo>
                    <a:pt x="8577" y="30169"/>
                    <a:pt x="8614" y="30169"/>
                    <a:pt x="8688" y="30206"/>
                  </a:cubicBezTo>
                  <a:cubicBezTo>
                    <a:pt x="8540" y="30354"/>
                    <a:pt x="8540" y="30428"/>
                    <a:pt x="8725" y="30428"/>
                  </a:cubicBezTo>
                  <a:cubicBezTo>
                    <a:pt x="8984" y="30539"/>
                    <a:pt x="9206" y="30613"/>
                    <a:pt x="9502" y="30723"/>
                  </a:cubicBezTo>
                  <a:lnTo>
                    <a:pt x="9539" y="30723"/>
                  </a:lnTo>
                  <a:lnTo>
                    <a:pt x="9576" y="30723"/>
                  </a:lnTo>
                  <a:lnTo>
                    <a:pt x="9650" y="30723"/>
                  </a:lnTo>
                  <a:cubicBezTo>
                    <a:pt x="9834" y="30760"/>
                    <a:pt x="10019" y="30871"/>
                    <a:pt x="10204" y="30908"/>
                  </a:cubicBezTo>
                  <a:lnTo>
                    <a:pt x="10389" y="30945"/>
                  </a:lnTo>
                  <a:lnTo>
                    <a:pt x="10611" y="30982"/>
                  </a:lnTo>
                  <a:cubicBezTo>
                    <a:pt x="10759" y="31130"/>
                    <a:pt x="10796" y="30871"/>
                    <a:pt x="10944" y="30945"/>
                  </a:cubicBezTo>
                  <a:cubicBezTo>
                    <a:pt x="11239" y="31241"/>
                    <a:pt x="11498" y="31056"/>
                    <a:pt x="11905" y="31278"/>
                  </a:cubicBezTo>
                  <a:lnTo>
                    <a:pt x="11942" y="31278"/>
                  </a:lnTo>
                  <a:lnTo>
                    <a:pt x="12090" y="31278"/>
                  </a:lnTo>
                  <a:cubicBezTo>
                    <a:pt x="12459" y="31167"/>
                    <a:pt x="12607" y="31500"/>
                    <a:pt x="12903" y="31278"/>
                  </a:cubicBezTo>
                  <a:cubicBezTo>
                    <a:pt x="13014" y="31278"/>
                    <a:pt x="12977" y="31426"/>
                    <a:pt x="13088" y="31426"/>
                  </a:cubicBezTo>
                  <a:cubicBezTo>
                    <a:pt x="13310" y="31500"/>
                    <a:pt x="13347" y="31241"/>
                    <a:pt x="13532" y="31352"/>
                  </a:cubicBezTo>
                  <a:cubicBezTo>
                    <a:pt x="13569" y="31648"/>
                    <a:pt x="13938" y="31463"/>
                    <a:pt x="14123" y="31537"/>
                  </a:cubicBezTo>
                  <a:lnTo>
                    <a:pt x="14160" y="31537"/>
                  </a:lnTo>
                  <a:lnTo>
                    <a:pt x="14789" y="31611"/>
                  </a:lnTo>
                  <a:lnTo>
                    <a:pt x="15047" y="31611"/>
                  </a:lnTo>
                  <a:cubicBezTo>
                    <a:pt x="15380" y="31648"/>
                    <a:pt x="15602" y="31611"/>
                    <a:pt x="15750" y="31500"/>
                  </a:cubicBezTo>
                  <a:cubicBezTo>
                    <a:pt x="16193" y="31500"/>
                    <a:pt x="16637" y="31500"/>
                    <a:pt x="17081" y="31463"/>
                  </a:cubicBezTo>
                  <a:lnTo>
                    <a:pt x="17118" y="31463"/>
                  </a:lnTo>
                  <a:lnTo>
                    <a:pt x="17192" y="31463"/>
                  </a:lnTo>
                  <a:cubicBezTo>
                    <a:pt x="17450" y="31463"/>
                    <a:pt x="17672" y="31426"/>
                    <a:pt x="17968" y="31352"/>
                  </a:cubicBezTo>
                  <a:cubicBezTo>
                    <a:pt x="18042" y="31167"/>
                    <a:pt x="17820" y="31093"/>
                    <a:pt x="17968" y="31056"/>
                  </a:cubicBezTo>
                  <a:cubicBezTo>
                    <a:pt x="18116" y="30982"/>
                    <a:pt x="18190" y="31056"/>
                    <a:pt x="18227" y="31241"/>
                  </a:cubicBezTo>
                  <a:cubicBezTo>
                    <a:pt x="18190" y="31167"/>
                    <a:pt x="17968" y="30982"/>
                    <a:pt x="18079" y="31352"/>
                  </a:cubicBezTo>
                  <a:cubicBezTo>
                    <a:pt x="18560" y="31315"/>
                    <a:pt x="18707" y="31167"/>
                    <a:pt x="19188" y="31056"/>
                  </a:cubicBezTo>
                  <a:cubicBezTo>
                    <a:pt x="19669" y="30945"/>
                    <a:pt x="20075" y="30982"/>
                    <a:pt x="20556" y="30760"/>
                  </a:cubicBezTo>
                  <a:cubicBezTo>
                    <a:pt x="20556" y="30686"/>
                    <a:pt x="20445" y="30576"/>
                    <a:pt x="20556" y="30539"/>
                  </a:cubicBezTo>
                  <a:cubicBezTo>
                    <a:pt x="20593" y="30686"/>
                    <a:pt x="20704" y="30613"/>
                    <a:pt x="20741" y="30576"/>
                  </a:cubicBezTo>
                  <a:cubicBezTo>
                    <a:pt x="20741" y="30613"/>
                    <a:pt x="20815" y="30686"/>
                    <a:pt x="20778" y="30576"/>
                  </a:cubicBezTo>
                  <a:cubicBezTo>
                    <a:pt x="20963" y="30576"/>
                    <a:pt x="21037" y="30576"/>
                    <a:pt x="21037" y="30354"/>
                  </a:cubicBezTo>
                  <a:cubicBezTo>
                    <a:pt x="20963" y="30391"/>
                    <a:pt x="20815" y="30354"/>
                    <a:pt x="20741" y="30206"/>
                  </a:cubicBezTo>
                  <a:cubicBezTo>
                    <a:pt x="20778" y="30206"/>
                    <a:pt x="20778" y="30132"/>
                    <a:pt x="20815" y="30058"/>
                  </a:cubicBezTo>
                  <a:lnTo>
                    <a:pt x="20926" y="30021"/>
                  </a:lnTo>
                  <a:cubicBezTo>
                    <a:pt x="21148" y="30317"/>
                    <a:pt x="21111" y="30354"/>
                    <a:pt x="21332" y="30428"/>
                  </a:cubicBezTo>
                  <a:lnTo>
                    <a:pt x="21295" y="30354"/>
                  </a:lnTo>
                  <a:cubicBezTo>
                    <a:pt x="21517" y="30169"/>
                    <a:pt x="21739" y="30317"/>
                    <a:pt x="21850" y="30132"/>
                  </a:cubicBezTo>
                  <a:cubicBezTo>
                    <a:pt x="21924" y="30243"/>
                    <a:pt x="22035" y="30169"/>
                    <a:pt x="22109" y="30132"/>
                  </a:cubicBezTo>
                  <a:lnTo>
                    <a:pt x="22515" y="29947"/>
                  </a:lnTo>
                  <a:cubicBezTo>
                    <a:pt x="22774" y="29799"/>
                    <a:pt x="23033" y="29688"/>
                    <a:pt x="23255" y="29577"/>
                  </a:cubicBezTo>
                  <a:lnTo>
                    <a:pt x="23366" y="29503"/>
                  </a:lnTo>
                  <a:lnTo>
                    <a:pt x="23625" y="29393"/>
                  </a:lnTo>
                  <a:lnTo>
                    <a:pt x="24105" y="29097"/>
                  </a:lnTo>
                  <a:cubicBezTo>
                    <a:pt x="24290" y="28912"/>
                    <a:pt x="24845" y="28875"/>
                    <a:pt x="24660" y="28505"/>
                  </a:cubicBezTo>
                  <a:cubicBezTo>
                    <a:pt x="24512" y="28283"/>
                    <a:pt x="24882" y="28209"/>
                    <a:pt x="24992" y="28394"/>
                  </a:cubicBezTo>
                  <a:cubicBezTo>
                    <a:pt x="24512" y="28727"/>
                    <a:pt x="25066" y="28579"/>
                    <a:pt x="25251" y="28357"/>
                  </a:cubicBezTo>
                  <a:cubicBezTo>
                    <a:pt x="25473" y="27951"/>
                    <a:pt x="25954" y="28099"/>
                    <a:pt x="26139" y="27544"/>
                  </a:cubicBezTo>
                  <a:cubicBezTo>
                    <a:pt x="26212" y="27618"/>
                    <a:pt x="26360" y="27544"/>
                    <a:pt x="26286" y="27433"/>
                  </a:cubicBezTo>
                  <a:cubicBezTo>
                    <a:pt x="26397" y="27470"/>
                    <a:pt x="26545" y="27359"/>
                    <a:pt x="26693" y="27248"/>
                  </a:cubicBezTo>
                  <a:cubicBezTo>
                    <a:pt x="26915" y="27174"/>
                    <a:pt x="26878" y="26915"/>
                    <a:pt x="27026" y="26805"/>
                  </a:cubicBezTo>
                  <a:cubicBezTo>
                    <a:pt x="27137" y="26731"/>
                    <a:pt x="27433" y="26694"/>
                    <a:pt x="27396" y="26472"/>
                  </a:cubicBezTo>
                  <a:cubicBezTo>
                    <a:pt x="27617" y="26657"/>
                    <a:pt x="27322" y="26287"/>
                    <a:pt x="27580" y="26287"/>
                  </a:cubicBezTo>
                  <a:cubicBezTo>
                    <a:pt x="27691" y="26361"/>
                    <a:pt x="28024" y="26102"/>
                    <a:pt x="27876" y="25917"/>
                  </a:cubicBezTo>
                  <a:cubicBezTo>
                    <a:pt x="28061" y="25917"/>
                    <a:pt x="28172" y="25511"/>
                    <a:pt x="28431" y="25326"/>
                  </a:cubicBezTo>
                  <a:cubicBezTo>
                    <a:pt x="28542" y="25400"/>
                    <a:pt x="28690" y="25252"/>
                    <a:pt x="28579" y="25178"/>
                  </a:cubicBezTo>
                  <a:lnTo>
                    <a:pt x="28690" y="25067"/>
                  </a:lnTo>
                  <a:cubicBezTo>
                    <a:pt x="28874" y="24845"/>
                    <a:pt x="29059" y="24623"/>
                    <a:pt x="29170" y="24438"/>
                  </a:cubicBezTo>
                  <a:cubicBezTo>
                    <a:pt x="29651" y="23773"/>
                    <a:pt x="30094" y="23144"/>
                    <a:pt x="30464" y="22442"/>
                  </a:cubicBezTo>
                  <a:lnTo>
                    <a:pt x="30538" y="22368"/>
                  </a:lnTo>
                  <a:cubicBezTo>
                    <a:pt x="30612" y="22220"/>
                    <a:pt x="30649" y="22072"/>
                    <a:pt x="30760" y="21924"/>
                  </a:cubicBezTo>
                  <a:cubicBezTo>
                    <a:pt x="31130" y="21814"/>
                    <a:pt x="31167" y="21185"/>
                    <a:pt x="31351" y="20815"/>
                  </a:cubicBezTo>
                  <a:lnTo>
                    <a:pt x="31351" y="20778"/>
                  </a:lnTo>
                  <a:cubicBezTo>
                    <a:pt x="31277" y="20630"/>
                    <a:pt x="31573" y="20372"/>
                    <a:pt x="31647" y="20076"/>
                  </a:cubicBezTo>
                  <a:lnTo>
                    <a:pt x="31684" y="19965"/>
                  </a:lnTo>
                  <a:lnTo>
                    <a:pt x="31758" y="19595"/>
                  </a:lnTo>
                  <a:cubicBezTo>
                    <a:pt x="31832" y="19336"/>
                    <a:pt x="31906" y="19115"/>
                    <a:pt x="31943" y="18930"/>
                  </a:cubicBezTo>
                  <a:lnTo>
                    <a:pt x="32091" y="18227"/>
                  </a:lnTo>
                  <a:cubicBezTo>
                    <a:pt x="32091" y="18043"/>
                    <a:pt x="32239" y="17784"/>
                    <a:pt x="32091" y="17673"/>
                  </a:cubicBezTo>
                  <a:cubicBezTo>
                    <a:pt x="32387" y="17636"/>
                    <a:pt x="32202" y="17266"/>
                    <a:pt x="32276" y="17081"/>
                  </a:cubicBezTo>
                  <a:lnTo>
                    <a:pt x="32313" y="16712"/>
                  </a:lnTo>
                  <a:cubicBezTo>
                    <a:pt x="32313" y="16490"/>
                    <a:pt x="32387" y="16194"/>
                    <a:pt x="32387" y="15972"/>
                  </a:cubicBezTo>
                  <a:cubicBezTo>
                    <a:pt x="32608" y="15972"/>
                    <a:pt x="32239" y="15824"/>
                    <a:pt x="32387" y="15639"/>
                  </a:cubicBezTo>
                  <a:lnTo>
                    <a:pt x="32276" y="15639"/>
                  </a:lnTo>
                  <a:cubicBezTo>
                    <a:pt x="32534" y="15418"/>
                    <a:pt x="33089" y="15381"/>
                    <a:pt x="32756" y="15344"/>
                  </a:cubicBezTo>
                  <a:close/>
                  <a:moveTo>
                    <a:pt x="21998" y="1738"/>
                  </a:moveTo>
                  <a:lnTo>
                    <a:pt x="21924" y="1775"/>
                  </a:lnTo>
                  <a:cubicBezTo>
                    <a:pt x="21924" y="1775"/>
                    <a:pt x="21924" y="1738"/>
                    <a:pt x="21887" y="1738"/>
                  </a:cubicBezTo>
                  <a:lnTo>
                    <a:pt x="21998" y="1738"/>
                  </a:lnTo>
                  <a:cubicBezTo>
                    <a:pt x="21924" y="1738"/>
                    <a:pt x="21998" y="1738"/>
                    <a:pt x="21998" y="1738"/>
                  </a:cubicBezTo>
                  <a:close/>
                  <a:moveTo>
                    <a:pt x="11091" y="30021"/>
                  </a:moveTo>
                  <a:cubicBezTo>
                    <a:pt x="11018" y="29984"/>
                    <a:pt x="11018" y="29873"/>
                    <a:pt x="11018" y="29799"/>
                  </a:cubicBezTo>
                  <a:cubicBezTo>
                    <a:pt x="11128" y="29836"/>
                    <a:pt x="11202" y="29799"/>
                    <a:pt x="11276" y="29762"/>
                  </a:cubicBezTo>
                  <a:cubicBezTo>
                    <a:pt x="11831" y="29688"/>
                    <a:pt x="10907" y="29393"/>
                    <a:pt x="10611" y="29319"/>
                  </a:cubicBezTo>
                  <a:cubicBezTo>
                    <a:pt x="10352" y="29134"/>
                    <a:pt x="10167" y="29319"/>
                    <a:pt x="9908" y="29245"/>
                  </a:cubicBezTo>
                  <a:cubicBezTo>
                    <a:pt x="9982" y="29023"/>
                    <a:pt x="9724" y="29097"/>
                    <a:pt x="9650" y="29023"/>
                  </a:cubicBezTo>
                  <a:cubicBezTo>
                    <a:pt x="9502" y="29134"/>
                    <a:pt x="9317" y="28949"/>
                    <a:pt x="9169" y="28912"/>
                  </a:cubicBezTo>
                  <a:cubicBezTo>
                    <a:pt x="9243" y="28764"/>
                    <a:pt x="9132" y="28764"/>
                    <a:pt x="9095" y="28727"/>
                  </a:cubicBezTo>
                  <a:lnTo>
                    <a:pt x="8947" y="28690"/>
                  </a:lnTo>
                  <a:cubicBezTo>
                    <a:pt x="8910" y="28690"/>
                    <a:pt x="8799" y="28579"/>
                    <a:pt x="8762" y="28727"/>
                  </a:cubicBezTo>
                  <a:cubicBezTo>
                    <a:pt x="8688" y="28542"/>
                    <a:pt x="8356" y="28542"/>
                    <a:pt x="8319" y="28505"/>
                  </a:cubicBezTo>
                  <a:cubicBezTo>
                    <a:pt x="7801" y="28209"/>
                    <a:pt x="7320" y="27951"/>
                    <a:pt x="6877" y="27618"/>
                  </a:cubicBezTo>
                  <a:lnTo>
                    <a:pt x="6692" y="27470"/>
                  </a:lnTo>
                  <a:cubicBezTo>
                    <a:pt x="6840" y="27248"/>
                    <a:pt x="6544" y="27285"/>
                    <a:pt x="6507" y="27285"/>
                  </a:cubicBezTo>
                  <a:cubicBezTo>
                    <a:pt x="6692" y="27026"/>
                    <a:pt x="6359" y="27285"/>
                    <a:pt x="6359" y="27174"/>
                  </a:cubicBezTo>
                  <a:lnTo>
                    <a:pt x="6322" y="27100"/>
                  </a:lnTo>
                  <a:cubicBezTo>
                    <a:pt x="6396" y="26842"/>
                    <a:pt x="5990" y="26805"/>
                    <a:pt x="5916" y="26546"/>
                  </a:cubicBezTo>
                  <a:lnTo>
                    <a:pt x="5842" y="26509"/>
                  </a:lnTo>
                  <a:lnTo>
                    <a:pt x="5805" y="26472"/>
                  </a:lnTo>
                  <a:cubicBezTo>
                    <a:pt x="5620" y="26287"/>
                    <a:pt x="5435" y="26102"/>
                    <a:pt x="5287" y="25917"/>
                  </a:cubicBezTo>
                  <a:lnTo>
                    <a:pt x="5250" y="25880"/>
                  </a:lnTo>
                  <a:cubicBezTo>
                    <a:pt x="4917" y="25548"/>
                    <a:pt x="4843" y="25363"/>
                    <a:pt x="4548" y="24956"/>
                  </a:cubicBezTo>
                  <a:cubicBezTo>
                    <a:pt x="4474" y="24845"/>
                    <a:pt x="4437" y="24697"/>
                    <a:pt x="4326" y="24586"/>
                  </a:cubicBezTo>
                  <a:cubicBezTo>
                    <a:pt x="4141" y="24401"/>
                    <a:pt x="4104" y="24143"/>
                    <a:pt x="4104" y="23921"/>
                  </a:cubicBezTo>
                  <a:cubicBezTo>
                    <a:pt x="3993" y="23847"/>
                    <a:pt x="3882" y="23847"/>
                    <a:pt x="3808" y="23662"/>
                  </a:cubicBezTo>
                  <a:cubicBezTo>
                    <a:pt x="3771" y="23034"/>
                    <a:pt x="3365" y="22590"/>
                    <a:pt x="3217" y="21887"/>
                  </a:cubicBezTo>
                  <a:lnTo>
                    <a:pt x="3180" y="21814"/>
                  </a:lnTo>
                  <a:cubicBezTo>
                    <a:pt x="3069" y="21629"/>
                    <a:pt x="3032" y="21370"/>
                    <a:pt x="2995" y="21185"/>
                  </a:cubicBezTo>
                  <a:cubicBezTo>
                    <a:pt x="2995" y="20889"/>
                    <a:pt x="2810" y="20593"/>
                    <a:pt x="2662" y="20076"/>
                  </a:cubicBezTo>
                  <a:cubicBezTo>
                    <a:pt x="2625" y="19817"/>
                    <a:pt x="2514" y="19595"/>
                    <a:pt x="2477" y="19300"/>
                  </a:cubicBezTo>
                  <a:lnTo>
                    <a:pt x="2477" y="19226"/>
                  </a:lnTo>
                  <a:lnTo>
                    <a:pt x="2403" y="18856"/>
                  </a:lnTo>
                  <a:lnTo>
                    <a:pt x="2292" y="18227"/>
                  </a:lnTo>
                  <a:lnTo>
                    <a:pt x="2218" y="17636"/>
                  </a:lnTo>
                  <a:cubicBezTo>
                    <a:pt x="2108" y="17303"/>
                    <a:pt x="1923" y="17081"/>
                    <a:pt x="1960" y="16675"/>
                  </a:cubicBezTo>
                  <a:cubicBezTo>
                    <a:pt x="1886" y="16490"/>
                    <a:pt x="2108" y="16157"/>
                    <a:pt x="1849" y="16083"/>
                  </a:cubicBezTo>
                  <a:lnTo>
                    <a:pt x="1849" y="16009"/>
                  </a:lnTo>
                  <a:cubicBezTo>
                    <a:pt x="1960" y="16009"/>
                    <a:pt x="1960" y="15935"/>
                    <a:pt x="1923" y="15861"/>
                  </a:cubicBezTo>
                  <a:cubicBezTo>
                    <a:pt x="1701" y="15750"/>
                    <a:pt x="1960" y="15381"/>
                    <a:pt x="1738" y="15233"/>
                  </a:cubicBezTo>
                  <a:cubicBezTo>
                    <a:pt x="1886" y="15196"/>
                    <a:pt x="1886" y="15048"/>
                    <a:pt x="1886" y="14937"/>
                  </a:cubicBezTo>
                  <a:cubicBezTo>
                    <a:pt x="1886" y="14826"/>
                    <a:pt x="2071" y="14863"/>
                    <a:pt x="1886" y="14752"/>
                  </a:cubicBezTo>
                  <a:lnTo>
                    <a:pt x="1923" y="14493"/>
                  </a:lnTo>
                  <a:cubicBezTo>
                    <a:pt x="1960" y="14419"/>
                    <a:pt x="1849" y="14345"/>
                    <a:pt x="1849" y="14271"/>
                  </a:cubicBezTo>
                  <a:cubicBezTo>
                    <a:pt x="1886" y="14087"/>
                    <a:pt x="1886" y="13939"/>
                    <a:pt x="1923" y="13754"/>
                  </a:cubicBezTo>
                  <a:lnTo>
                    <a:pt x="1923" y="13717"/>
                  </a:lnTo>
                  <a:cubicBezTo>
                    <a:pt x="1960" y="13532"/>
                    <a:pt x="2329" y="13347"/>
                    <a:pt x="1960" y="13162"/>
                  </a:cubicBezTo>
                  <a:cubicBezTo>
                    <a:pt x="2071" y="13125"/>
                    <a:pt x="2145" y="13051"/>
                    <a:pt x="2145" y="12941"/>
                  </a:cubicBezTo>
                  <a:cubicBezTo>
                    <a:pt x="2145" y="12756"/>
                    <a:pt x="2440" y="12497"/>
                    <a:pt x="2255" y="12312"/>
                  </a:cubicBezTo>
                  <a:cubicBezTo>
                    <a:pt x="2588" y="12053"/>
                    <a:pt x="2625" y="11684"/>
                    <a:pt x="2625" y="11462"/>
                  </a:cubicBezTo>
                  <a:cubicBezTo>
                    <a:pt x="2662" y="11314"/>
                    <a:pt x="2699" y="11166"/>
                    <a:pt x="2884" y="11166"/>
                  </a:cubicBezTo>
                  <a:cubicBezTo>
                    <a:pt x="2958" y="11018"/>
                    <a:pt x="3069" y="10944"/>
                    <a:pt x="2995" y="10796"/>
                  </a:cubicBezTo>
                  <a:cubicBezTo>
                    <a:pt x="3254" y="10833"/>
                    <a:pt x="3254" y="10427"/>
                    <a:pt x="3217" y="10390"/>
                  </a:cubicBezTo>
                  <a:cubicBezTo>
                    <a:pt x="3439" y="9909"/>
                    <a:pt x="3808" y="9539"/>
                    <a:pt x="3919" y="9207"/>
                  </a:cubicBezTo>
                  <a:cubicBezTo>
                    <a:pt x="3956" y="9133"/>
                    <a:pt x="4104" y="9207"/>
                    <a:pt x="4141" y="9133"/>
                  </a:cubicBezTo>
                  <a:lnTo>
                    <a:pt x="4067" y="9096"/>
                  </a:lnTo>
                  <a:cubicBezTo>
                    <a:pt x="4178" y="8911"/>
                    <a:pt x="4363" y="8726"/>
                    <a:pt x="4511" y="8541"/>
                  </a:cubicBezTo>
                  <a:cubicBezTo>
                    <a:pt x="4696" y="8319"/>
                    <a:pt x="5028" y="8134"/>
                    <a:pt x="5028" y="7839"/>
                  </a:cubicBezTo>
                  <a:cubicBezTo>
                    <a:pt x="5213" y="7654"/>
                    <a:pt x="5398" y="7469"/>
                    <a:pt x="5620" y="7284"/>
                  </a:cubicBezTo>
                  <a:lnTo>
                    <a:pt x="5768" y="7210"/>
                  </a:lnTo>
                  <a:cubicBezTo>
                    <a:pt x="5953" y="6951"/>
                    <a:pt x="6396" y="6877"/>
                    <a:pt x="6396" y="6545"/>
                  </a:cubicBezTo>
                  <a:lnTo>
                    <a:pt x="6729" y="6323"/>
                  </a:lnTo>
                  <a:cubicBezTo>
                    <a:pt x="6877" y="6138"/>
                    <a:pt x="7283" y="6101"/>
                    <a:pt x="7247" y="5805"/>
                  </a:cubicBezTo>
                  <a:lnTo>
                    <a:pt x="7653" y="5546"/>
                  </a:lnTo>
                  <a:cubicBezTo>
                    <a:pt x="7764" y="5399"/>
                    <a:pt x="8134" y="5399"/>
                    <a:pt x="8060" y="5177"/>
                  </a:cubicBezTo>
                  <a:cubicBezTo>
                    <a:pt x="8356" y="5177"/>
                    <a:pt x="8577" y="4733"/>
                    <a:pt x="8984" y="4659"/>
                  </a:cubicBezTo>
                  <a:cubicBezTo>
                    <a:pt x="9058" y="4548"/>
                    <a:pt x="9317" y="4659"/>
                    <a:pt x="9169" y="4437"/>
                  </a:cubicBezTo>
                  <a:lnTo>
                    <a:pt x="9502" y="4252"/>
                  </a:lnTo>
                  <a:cubicBezTo>
                    <a:pt x="9539" y="4178"/>
                    <a:pt x="9613" y="4178"/>
                    <a:pt x="9539" y="4105"/>
                  </a:cubicBezTo>
                  <a:cubicBezTo>
                    <a:pt x="9797" y="4252"/>
                    <a:pt x="9797" y="3883"/>
                    <a:pt x="10056" y="3883"/>
                  </a:cubicBezTo>
                  <a:cubicBezTo>
                    <a:pt x="10426" y="3772"/>
                    <a:pt x="10241" y="3439"/>
                    <a:pt x="10611" y="3513"/>
                  </a:cubicBezTo>
                  <a:cubicBezTo>
                    <a:pt x="10944" y="3254"/>
                    <a:pt x="11387" y="3180"/>
                    <a:pt x="11720" y="2848"/>
                  </a:cubicBezTo>
                  <a:lnTo>
                    <a:pt x="12016" y="2774"/>
                  </a:lnTo>
                  <a:cubicBezTo>
                    <a:pt x="12275" y="2700"/>
                    <a:pt x="12496" y="2589"/>
                    <a:pt x="12644" y="2441"/>
                  </a:cubicBezTo>
                  <a:cubicBezTo>
                    <a:pt x="12866" y="2330"/>
                    <a:pt x="13236" y="2404"/>
                    <a:pt x="13347" y="2108"/>
                  </a:cubicBezTo>
                  <a:cubicBezTo>
                    <a:pt x="13495" y="2034"/>
                    <a:pt x="13864" y="2108"/>
                    <a:pt x="13864" y="1886"/>
                  </a:cubicBezTo>
                  <a:cubicBezTo>
                    <a:pt x="14862" y="1701"/>
                    <a:pt x="15750" y="1406"/>
                    <a:pt x="16748" y="1295"/>
                  </a:cubicBezTo>
                  <a:lnTo>
                    <a:pt x="16822" y="1295"/>
                  </a:lnTo>
                  <a:cubicBezTo>
                    <a:pt x="17450" y="1221"/>
                    <a:pt x="18116" y="1184"/>
                    <a:pt x="18744" y="1184"/>
                  </a:cubicBezTo>
                  <a:lnTo>
                    <a:pt x="18781" y="1184"/>
                  </a:lnTo>
                  <a:cubicBezTo>
                    <a:pt x="19262" y="1221"/>
                    <a:pt x="19780" y="1295"/>
                    <a:pt x="20149" y="1406"/>
                  </a:cubicBezTo>
                  <a:cubicBezTo>
                    <a:pt x="20149" y="1369"/>
                    <a:pt x="20186" y="1369"/>
                    <a:pt x="20186" y="1332"/>
                  </a:cubicBezTo>
                  <a:lnTo>
                    <a:pt x="20186" y="1332"/>
                  </a:lnTo>
                  <a:lnTo>
                    <a:pt x="20223" y="1332"/>
                  </a:lnTo>
                  <a:lnTo>
                    <a:pt x="20223" y="1332"/>
                  </a:lnTo>
                  <a:lnTo>
                    <a:pt x="20260" y="1332"/>
                  </a:lnTo>
                  <a:lnTo>
                    <a:pt x="20260" y="1332"/>
                  </a:lnTo>
                  <a:cubicBezTo>
                    <a:pt x="20260" y="1332"/>
                    <a:pt x="20297" y="1332"/>
                    <a:pt x="20297" y="1369"/>
                  </a:cubicBezTo>
                  <a:lnTo>
                    <a:pt x="20297" y="1369"/>
                  </a:lnTo>
                  <a:lnTo>
                    <a:pt x="20223" y="1369"/>
                  </a:lnTo>
                  <a:lnTo>
                    <a:pt x="20223" y="1369"/>
                  </a:lnTo>
                  <a:lnTo>
                    <a:pt x="20186" y="1369"/>
                  </a:lnTo>
                  <a:lnTo>
                    <a:pt x="20186" y="1369"/>
                  </a:lnTo>
                  <a:lnTo>
                    <a:pt x="20149" y="1406"/>
                  </a:lnTo>
                  <a:cubicBezTo>
                    <a:pt x="19632" y="1332"/>
                    <a:pt x="18707" y="1332"/>
                    <a:pt x="18005" y="1332"/>
                  </a:cubicBezTo>
                  <a:cubicBezTo>
                    <a:pt x="17746" y="1332"/>
                    <a:pt x="17487" y="1332"/>
                    <a:pt x="17229" y="1369"/>
                  </a:cubicBezTo>
                  <a:lnTo>
                    <a:pt x="17044" y="1369"/>
                  </a:lnTo>
                  <a:cubicBezTo>
                    <a:pt x="16674" y="1332"/>
                    <a:pt x="16563" y="1591"/>
                    <a:pt x="16193" y="1554"/>
                  </a:cubicBezTo>
                  <a:cubicBezTo>
                    <a:pt x="15787" y="1554"/>
                    <a:pt x="15602" y="1812"/>
                    <a:pt x="15158" y="1812"/>
                  </a:cubicBezTo>
                  <a:lnTo>
                    <a:pt x="15010" y="1812"/>
                  </a:lnTo>
                  <a:lnTo>
                    <a:pt x="14493" y="1923"/>
                  </a:lnTo>
                  <a:lnTo>
                    <a:pt x="14456" y="1923"/>
                  </a:lnTo>
                  <a:cubicBezTo>
                    <a:pt x="14012" y="2330"/>
                    <a:pt x="12977" y="1997"/>
                    <a:pt x="12644" y="2515"/>
                  </a:cubicBezTo>
                  <a:cubicBezTo>
                    <a:pt x="12829" y="3032"/>
                    <a:pt x="12607" y="3069"/>
                    <a:pt x="12866" y="3809"/>
                  </a:cubicBezTo>
                  <a:cubicBezTo>
                    <a:pt x="13347" y="4105"/>
                    <a:pt x="13716" y="4215"/>
                    <a:pt x="14086" y="3809"/>
                  </a:cubicBezTo>
                  <a:cubicBezTo>
                    <a:pt x="14123" y="3735"/>
                    <a:pt x="14382" y="3846"/>
                    <a:pt x="14308" y="3624"/>
                  </a:cubicBezTo>
                  <a:lnTo>
                    <a:pt x="14641" y="3550"/>
                  </a:lnTo>
                  <a:lnTo>
                    <a:pt x="14715" y="3476"/>
                  </a:lnTo>
                  <a:cubicBezTo>
                    <a:pt x="15232" y="3365"/>
                    <a:pt x="15380" y="3217"/>
                    <a:pt x="15935" y="3180"/>
                  </a:cubicBezTo>
                  <a:lnTo>
                    <a:pt x="15972" y="3180"/>
                  </a:lnTo>
                  <a:cubicBezTo>
                    <a:pt x="16304" y="2995"/>
                    <a:pt x="16526" y="3032"/>
                    <a:pt x="16970" y="2921"/>
                  </a:cubicBezTo>
                  <a:lnTo>
                    <a:pt x="17044" y="2921"/>
                  </a:lnTo>
                  <a:cubicBezTo>
                    <a:pt x="17303" y="2848"/>
                    <a:pt x="17635" y="2885"/>
                    <a:pt x="18042" y="2885"/>
                  </a:cubicBezTo>
                  <a:lnTo>
                    <a:pt x="18338" y="2885"/>
                  </a:lnTo>
                  <a:cubicBezTo>
                    <a:pt x="18449" y="2921"/>
                    <a:pt x="18560" y="2885"/>
                    <a:pt x="18597" y="2811"/>
                  </a:cubicBezTo>
                  <a:cubicBezTo>
                    <a:pt x="19003" y="2811"/>
                    <a:pt x="19484" y="2848"/>
                    <a:pt x="19891" y="2885"/>
                  </a:cubicBezTo>
                  <a:lnTo>
                    <a:pt x="19927" y="2885"/>
                  </a:lnTo>
                  <a:cubicBezTo>
                    <a:pt x="20297" y="2921"/>
                    <a:pt x="20741" y="2995"/>
                    <a:pt x="21111" y="3069"/>
                  </a:cubicBezTo>
                  <a:lnTo>
                    <a:pt x="21184" y="3106"/>
                  </a:lnTo>
                  <a:lnTo>
                    <a:pt x="21591" y="3217"/>
                  </a:lnTo>
                  <a:lnTo>
                    <a:pt x="21665" y="3217"/>
                  </a:lnTo>
                  <a:cubicBezTo>
                    <a:pt x="21887" y="3254"/>
                    <a:pt x="22146" y="3365"/>
                    <a:pt x="22405" y="3439"/>
                  </a:cubicBezTo>
                  <a:lnTo>
                    <a:pt x="22441" y="3439"/>
                  </a:lnTo>
                  <a:lnTo>
                    <a:pt x="22811" y="3587"/>
                  </a:lnTo>
                  <a:cubicBezTo>
                    <a:pt x="22996" y="3624"/>
                    <a:pt x="23144" y="3735"/>
                    <a:pt x="23329" y="3772"/>
                  </a:cubicBezTo>
                  <a:cubicBezTo>
                    <a:pt x="23514" y="3846"/>
                    <a:pt x="23698" y="3920"/>
                    <a:pt x="23883" y="3994"/>
                  </a:cubicBezTo>
                  <a:cubicBezTo>
                    <a:pt x="24105" y="3957"/>
                    <a:pt x="24179" y="4031"/>
                    <a:pt x="24512" y="4178"/>
                  </a:cubicBezTo>
                  <a:cubicBezTo>
                    <a:pt x="24660" y="4289"/>
                    <a:pt x="24808" y="4326"/>
                    <a:pt x="24919" y="4437"/>
                  </a:cubicBezTo>
                  <a:cubicBezTo>
                    <a:pt x="24992" y="4437"/>
                    <a:pt x="25066" y="4511"/>
                    <a:pt x="25103" y="4437"/>
                  </a:cubicBezTo>
                  <a:cubicBezTo>
                    <a:pt x="25288" y="4622"/>
                    <a:pt x="25251" y="4548"/>
                    <a:pt x="25473" y="4659"/>
                  </a:cubicBezTo>
                  <a:cubicBezTo>
                    <a:pt x="25584" y="4844"/>
                    <a:pt x="25732" y="4622"/>
                    <a:pt x="25806" y="4733"/>
                  </a:cubicBezTo>
                  <a:cubicBezTo>
                    <a:pt x="25954" y="4881"/>
                    <a:pt x="26508" y="5214"/>
                    <a:pt x="26767" y="5472"/>
                  </a:cubicBezTo>
                  <a:cubicBezTo>
                    <a:pt x="26841" y="5472"/>
                    <a:pt x="26878" y="5583"/>
                    <a:pt x="26915" y="5472"/>
                  </a:cubicBezTo>
                  <a:cubicBezTo>
                    <a:pt x="26952" y="5694"/>
                    <a:pt x="27063" y="5620"/>
                    <a:pt x="27211" y="5916"/>
                  </a:cubicBezTo>
                  <a:lnTo>
                    <a:pt x="27285" y="5990"/>
                  </a:lnTo>
                  <a:cubicBezTo>
                    <a:pt x="27691" y="6323"/>
                    <a:pt x="27839" y="6545"/>
                    <a:pt x="28209" y="6951"/>
                  </a:cubicBezTo>
                  <a:lnTo>
                    <a:pt x="28505" y="7284"/>
                  </a:lnTo>
                  <a:cubicBezTo>
                    <a:pt x="28763" y="7432"/>
                    <a:pt x="28727" y="7839"/>
                    <a:pt x="29096" y="7949"/>
                  </a:cubicBezTo>
                  <a:cubicBezTo>
                    <a:pt x="28911" y="8171"/>
                    <a:pt x="29281" y="8245"/>
                    <a:pt x="29355" y="8356"/>
                  </a:cubicBezTo>
                  <a:cubicBezTo>
                    <a:pt x="29133" y="8689"/>
                    <a:pt x="29799" y="8689"/>
                    <a:pt x="29614" y="8911"/>
                  </a:cubicBezTo>
                  <a:cubicBezTo>
                    <a:pt x="29651" y="8985"/>
                    <a:pt x="29688" y="9059"/>
                    <a:pt x="29836" y="9059"/>
                  </a:cubicBezTo>
                  <a:cubicBezTo>
                    <a:pt x="29984" y="9170"/>
                    <a:pt x="29725" y="9317"/>
                    <a:pt x="29910" y="9465"/>
                  </a:cubicBezTo>
                  <a:lnTo>
                    <a:pt x="30020" y="9428"/>
                  </a:lnTo>
                  <a:cubicBezTo>
                    <a:pt x="29910" y="9539"/>
                    <a:pt x="30279" y="9687"/>
                    <a:pt x="30168" y="9909"/>
                  </a:cubicBezTo>
                  <a:lnTo>
                    <a:pt x="30279" y="10205"/>
                  </a:lnTo>
                  <a:lnTo>
                    <a:pt x="30353" y="10390"/>
                  </a:lnTo>
                  <a:lnTo>
                    <a:pt x="30538" y="10796"/>
                  </a:lnTo>
                  <a:cubicBezTo>
                    <a:pt x="30353" y="10981"/>
                    <a:pt x="30612" y="11203"/>
                    <a:pt x="30612" y="11462"/>
                  </a:cubicBezTo>
                  <a:lnTo>
                    <a:pt x="30612" y="11499"/>
                  </a:lnTo>
                  <a:cubicBezTo>
                    <a:pt x="30649" y="11647"/>
                    <a:pt x="30649" y="11868"/>
                    <a:pt x="30834" y="11905"/>
                  </a:cubicBezTo>
                  <a:cubicBezTo>
                    <a:pt x="30612" y="12053"/>
                    <a:pt x="30908" y="12312"/>
                    <a:pt x="30908" y="12497"/>
                  </a:cubicBezTo>
                  <a:lnTo>
                    <a:pt x="30908" y="12571"/>
                  </a:lnTo>
                  <a:cubicBezTo>
                    <a:pt x="31019" y="13347"/>
                    <a:pt x="30982" y="13754"/>
                    <a:pt x="31093" y="14530"/>
                  </a:cubicBezTo>
                  <a:cubicBezTo>
                    <a:pt x="30945" y="14678"/>
                    <a:pt x="30908" y="15159"/>
                    <a:pt x="31130" y="15233"/>
                  </a:cubicBezTo>
                  <a:cubicBezTo>
                    <a:pt x="31130" y="15565"/>
                    <a:pt x="30945" y="15787"/>
                    <a:pt x="30982" y="16157"/>
                  </a:cubicBezTo>
                  <a:cubicBezTo>
                    <a:pt x="30982" y="16453"/>
                    <a:pt x="30945" y="16749"/>
                    <a:pt x="30908" y="17044"/>
                  </a:cubicBezTo>
                  <a:cubicBezTo>
                    <a:pt x="30945" y="17118"/>
                    <a:pt x="30723" y="17192"/>
                    <a:pt x="30908" y="17229"/>
                  </a:cubicBezTo>
                  <a:cubicBezTo>
                    <a:pt x="30908" y="17636"/>
                    <a:pt x="30575" y="17858"/>
                    <a:pt x="30723" y="18301"/>
                  </a:cubicBezTo>
                  <a:cubicBezTo>
                    <a:pt x="30612" y="18523"/>
                    <a:pt x="30390" y="19226"/>
                    <a:pt x="30464" y="19595"/>
                  </a:cubicBezTo>
                  <a:cubicBezTo>
                    <a:pt x="30464" y="19632"/>
                    <a:pt x="30390" y="19632"/>
                    <a:pt x="30353" y="19669"/>
                  </a:cubicBezTo>
                  <a:lnTo>
                    <a:pt x="30353" y="19706"/>
                  </a:lnTo>
                  <a:cubicBezTo>
                    <a:pt x="30279" y="19891"/>
                    <a:pt x="30205" y="20076"/>
                    <a:pt x="30094" y="20261"/>
                  </a:cubicBezTo>
                  <a:cubicBezTo>
                    <a:pt x="29688" y="20372"/>
                    <a:pt x="29984" y="20889"/>
                    <a:pt x="29688" y="21000"/>
                  </a:cubicBezTo>
                  <a:lnTo>
                    <a:pt x="29799" y="21074"/>
                  </a:lnTo>
                  <a:cubicBezTo>
                    <a:pt x="29799" y="21259"/>
                    <a:pt x="29540" y="21111"/>
                    <a:pt x="29540" y="21296"/>
                  </a:cubicBezTo>
                  <a:lnTo>
                    <a:pt x="29429" y="21518"/>
                  </a:lnTo>
                  <a:cubicBezTo>
                    <a:pt x="29318" y="21703"/>
                    <a:pt x="29244" y="21850"/>
                    <a:pt x="29133" y="21998"/>
                  </a:cubicBezTo>
                  <a:lnTo>
                    <a:pt x="28911" y="22368"/>
                  </a:lnTo>
                  <a:cubicBezTo>
                    <a:pt x="28800" y="22479"/>
                    <a:pt x="28727" y="22664"/>
                    <a:pt x="28579" y="22812"/>
                  </a:cubicBezTo>
                  <a:cubicBezTo>
                    <a:pt x="28579" y="22960"/>
                    <a:pt x="28246" y="23034"/>
                    <a:pt x="28394" y="23218"/>
                  </a:cubicBezTo>
                  <a:cubicBezTo>
                    <a:pt x="28061" y="23292"/>
                    <a:pt x="28172" y="23514"/>
                    <a:pt x="28024" y="23736"/>
                  </a:cubicBezTo>
                  <a:cubicBezTo>
                    <a:pt x="27876" y="23662"/>
                    <a:pt x="27802" y="23773"/>
                    <a:pt x="27950" y="23884"/>
                  </a:cubicBezTo>
                  <a:cubicBezTo>
                    <a:pt x="27691" y="23884"/>
                    <a:pt x="27802" y="24143"/>
                    <a:pt x="27506" y="24217"/>
                  </a:cubicBezTo>
                  <a:cubicBezTo>
                    <a:pt x="27506" y="24438"/>
                    <a:pt x="27248" y="24401"/>
                    <a:pt x="27100" y="24660"/>
                  </a:cubicBezTo>
                  <a:cubicBezTo>
                    <a:pt x="27063" y="24697"/>
                    <a:pt x="27137" y="24808"/>
                    <a:pt x="27063" y="24845"/>
                  </a:cubicBezTo>
                  <a:lnTo>
                    <a:pt x="27026" y="24882"/>
                  </a:lnTo>
                  <a:cubicBezTo>
                    <a:pt x="26878" y="25067"/>
                    <a:pt x="26915" y="25178"/>
                    <a:pt x="26656" y="25141"/>
                  </a:cubicBezTo>
                  <a:lnTo>
                    <a:pt x="26730" y="25215"/>
                  </a:lnTo>
                  <a:lnTo>
                    <a:pt x="26323" y="25585"/>
                  </a:lnTo>
                  <a:lnTo>
                    <a:pt x="26139" y="25732"/>
                  </a:lnTo>
                  <a:lnTo>
                    <a:pt x="25917" y="25954"/>
                  </a:lnTo>
                  <a:lnTo>
                    <a:pt x="25214" y="26509"/>
                  </a:lnTo>
                  <a:cubicBezTo>
                    <a:pt x="25177" y="26805"/>
                    <a:pt x="24919" y="26657"/>
                    <a:pt x="24734" y="26842"/>
                  </a:cubicBezTo>
                  <a:cubicBezTo>
                    <a:pt x="24697" y="26989"/>
                    <a:pt x="24327" y="26989"/>
                    <a:pt x="24475" y="27211"/>
                  </a:cubicBezTo>
                  <a:cubicBezTo>
                    <a:pt x="24253" y="27063"/>
                    <a:pt x="24364" y="27359"/>
                    <a:pt x="24179" y="27396"/>
                  </a:cubicBezTo>
                  <a:cubicBezTo>
                    <a:pt x="23957" y="27174"/>
                    <a:pt x="24068" y="27544"/>
                    <a:pt x="24068" y="27618"/>
                  </a:cubicBezTo>
                  <a:cubicBezTo>
                    <a:pt x="23809" y="27285"/>
                    <a:pt x="23625" y="27655"/>
                    <a:pt x="23551" y="27803"/>
                  </a:cubicBezTo>
                  <a:cubicBezTo>
                    <a:pt x="23440" y="27655"/>
                    <a:pt x="23366" y="27803"/>
                    <a:pt x="23329" y="27803"/>
                  </a:cubicBezTo>
                  <a:lnTo>
                    <a:pt x="23218" y="27840"/>
                  </a:lnTo>
                  <a:cubicBezTo>
                    <a:pt x="22848" y="27988"/>
                    <a:pt x="22589" y="28320"/>
                    <a:pt x="22294" y="28357"/>
                  </a:cubicBezTo>
                  <a:lnTo>
                    <a:pt x="22257" y="28394"/>
                  </a:lnTo>
                  <a:lnTo>
                    <a:pt x="21702" y="28690"/>
                  </a:lnTo>
                  <a:lnTo>
                    <a:pt x="21665" y="28690"/>
                  </a:lnTo>
                  <a:cubicBezTo>
                    <a:pt x="21332" y="28875"/>
                    <a:pt x="21221" y="28875"/>
                    <a:pt x="20852" y="29023"/>
                  </a:cubicBezTo>
                  <a:lnTo>
                    <a:pt x="20815" y="29023"/>
                  </a:lnTo>
                  <a:lnTo>
                    <a:pt x="20001" y="29282"/>
                  </a:lnTo>
                  <a:lnTo>
                    <a:pt x="19891" y="29319"/>
                  </a:lnTo>
                  <a:lnTo>
                    <a:pt x="19632" y="29429"/>
                  </a:lnTo>
                  <a:lnTo>
                    <a:pt x="19336" y="29503"/>
                  </a:lnTo>
                  <a:lnTo>
                    <a:pt x="19003" y="29614"/>
                  </a:lnTo>
                  <a:cubicBezTo>
                    <a:pt x="18892" y="29503"/>
                    <a:pt x="18449" y="29799"/>
                    <a:pt x="18190" y="29799"/>
                  </a:cubicBezTo>
                  <a:lnTo>
                    <a:pt x="18079" y="29799"/>
                  </a:lnTo>
                  <a:lnTo>
                    <a:pt x="17857" y="29836"/>
                  </a:lnTo>
                  <a:lnTo>
                    <a:pt x="17820" y="29836"/>
                  </a:lnTo>
                  <a:cubicBezTo>
                    <a:pt x="17672" y="29984"/>
                    <a:pt x="17303" y="29873"/>
                    <a:pt x="17413" y="30021"/>
                  </a:cubicBezTo>
                  <a:cubicBezTo>
                    <a:pt x="17303" y="30169"/>
                    <a:pt x="17081" y="29836"/>
                    <a:pt x="16970" y="30058"/>
                  </a:cubicBezTo>
                  <a:lnTo>
                    <a:pt x="16933" y="30058"/>
                  </a:lnTo>
                  <a:cubicBezTo>
                    <a:pt x="16785" y="29873"/>
                    <a:pt x="16378" y="29910"/>
                    <a:pt x="16230" y="30095"/>
                  </a:cubicBezTo>
                  <a:cubicBezTo>
                    <a:pt x="16119" y="30058"/>
                    <a:pt x="16009" y="30058"/>
                    <a:pt x="15824" y="30058"/>
                  </a:cubicBezTo>
                  <a:lnTo>
                    <a:pt x="15676" y="30058"/>
                  </a:lnTo>
                  <a:lnTo>
                    <a:pt x="15602" y="30058"/>
                  </a:lnTo>
                  <a:lnTo>
                    <a:pt x="15306" y="30058"/>
                  </a:lnTo>
                  <a:cubicBezTo>
                    <a:pt x="15269" y="30058"/>
                    <a:pt x="15232" y="30058"/>
                    <a:pt x="15195" y="30169"/>
                  </a:cubicBezTo>
                  <a:cubicBezTo>
                    <a:pt x="15010" y="29910"/>
                    <a:pt x="15010" y="30354"/>
                    <a:pt x="14715" y="30243"/>
                  </a:cubicBezTo>
                  <a:cubicBezTo>
                    <a:pt x="14715" y="30169"/>
                    <a:pt x="14752" y="30095"/>
                    <a:pt x="14752" y="30021"/>
                  </a:cubicBezTo>
                  <a:lnTo>
                    <a:pt x="14493" y="30021"/>
                  </a:lnTo>
                  <a:lnTo>
                    <a:pt x="13975" y="29984"/>
                  </a:lnTo>
                  <a:lnTo>
                    <a:pt x="13938" y="29984"/>
                  </a:lnTo>
                  <a:lnTo>
                    <a:pt x="13384" y="29910"/>
                  </a:lnTo>
                  <a:lnTo>
                    <a:pt x="13088" y="29873"/>
                  </a:lnTo>
                  <a:lnTo>
                    <a:pt x="12829" y="29836"/>
                  </a:lnTo>
                  <a:cubicBezTo>
                    <a:pt x="12792" y="29799"/>
                    <a:pt x="12164" y="29762"/>
                    <a:pt x="11757" y="29688"/>
                  </a:cubicBezTo>
                  <a:cubicBezTo>
                    <a:pt x="11350" y="29651"/>
                    <a:pt x="11128" y="29688"/>
                    <a:pt x="11683" y="29873"/>
                  </a:cubicBezTo>
                  <a:lnTo>
                    <a:pt x="11609" y="30095"/>
                  </a:lnTo>
                  <a:cubicBezTo>
                    <a:pt x="11424" y="30095"/>
                    <a:pt x="11202" y="29910"/>
                    <a:pt x="11055" y="30095"/>
                  </a:cubicBezTo>
                  <a:cubicBezTo>
                    <a:pt x="10944" y="30095"/>
                    <a:pt x="10981" y="29873"/>
                    <a:pt x="10833" y="29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524;p60">
              <a:extLst>
                <a:ext uri="{FF2B5EF4-FFF2-40B4-BE49-F238E27FC236}">
                  <a16:creationId xmlns:a16="http://schemas.microsoft.com/office/drawing/2014/main" id="{B9B08417-5973-7D36-49F3-CE89B7FD6351}"/>
                </a:ext>
              </a:extLst>
            </p:cNvPr>
            <p:cNvSpPr txBox="1">
              <a:spLocks/>
            </p:cNvSpPr>
            <p:nvPr/>
          </p:nvSpPr>
          <p:spPr>
            <a:xfrm>
              <a:off x="1946942" y="3524146"/>
              <a:ext cx="1593079" cy="62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Gaegu"/>
                <a:buNone/>
                <a:defRPr sz="2800" b="1" i="0" u="none" strike="noStrike" cap="none">
                  <a:solidFill>
                    <a:schemeClr val="dk2"/>
                  </a:solidFill>
                  <a:latin typeface="Gaegu"/>
                  <a:ea typeface="Gaegu"/>
                  <a:cs typeface="Gaegu"/>
                  <a:sym typeface="Gaegu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1800" dirty="0">
                  <a:solidFill>
                    <a:schemeClr val="bg2"/>
                  </a:solidFill>
                </a:rPr>
                <a:t>Course</a:t>
              </a:r>
              <a:br>
                <a:rPr lang="en-US" sz="1800" dirty="0">
                  <a:solidFill>
                    <a:schemeClr val="bg2"/>
                  </a:solidFill>
                </a:rPr>
              </a:br>
              <a:r>
                <a:rPr lang="en-US" sz="1800" dirty="0">
                  <a:solidFill>
                    <a:schemeClr val="bg2"/>
                  </a:solidFill>
                </a:rPr>
                <a:t>View-Model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33A753-564F-ACD8-45D9-6D80C673830E}"/>
              </a:ext>
            </a:extLst>
          </p:cNvPr>
          <p:cNvGrpSpPr/>
          <p:nvPr/>
        </p:nvGrpSpPr>
        <p:grpSpPr>
          <a:xfrm>
            <a:off x="6603375" y="2865284"/>
            <a:ext cx="1735200" cy="1252800"/>
            <a:chOff x="1772004" y="3213808"/>
            <a:chExt cx="1735200" cy="1252800"/>
          </a:xfrm>
        </p:grpSpPr>
        <p:sp>
          <p:nvSpPr>
            <p:cNvPr id="17" name="Google Shape;2531;p60">
              <a:extLst>
                <a:ext uri="{FF2B5EF4-FFF2-40B4-BE49-F238E27FC236}">
                  <a16:creationId xmlns:a16="http://schemas.microsoft.com/office/drawing/2014/main" id="{D470B7B4-1F7A-1E8F-E29F-E56647DA0E22}"/>
                </a:ext>
              </a:extLst>
            </p:cNvPr>
            <p:cNvSpPr/>
            <p:nvPr/>
          </p:nvSpPr>
          <p:spPr>
            <a:xfrm>
              <a:off x="1772004" y="3213808"/>
              <a:ext cx="1735200" cy="1252800"/>
            </a:xfrm>
            <a:custGeom>
              <a:avLst/>
              <a:gdLst/>
              <a:ahLst/>
              <a:cxnLst/>
              <a:rect l="l" t="t" r="r" b="b"/>
              <a:pathLst>
                <a:path w="33090" h="31648" extrusionOk="0">
                  <a:moveTo>
                    <a:pt x="32756" y="15344"/>
                  </a:moveTo>
                  <a:lnTo>
                    <a:pt x="32756" y="15270"/>
                  </a:lnTo>
                  <a:cubicBezTo>
                    <a:pt x="32978" y="15011"/>
                    <a:pt x="32756" y="14493"/>
                    <a:pt x="32793" y="14124"/>
                  </a:cubicBezTo>
                  <a:lnTo>
                    <a:pt x="32793" y="13976"/>
                  </a:lnTo>
                  <a:cubicBezTo>
                    <a:pt x="32645" y="13680"/>
                    <a:pt x="32867" y="13532"/>
                    <a:pt x="32793" y="13199"/>
                  </a:cubicBezTo>
                  <a:lnTo>
                    <a:pt x="32719" y="13199"/>
                  </a:lnTo>
                  <a:cubicBezTo>
                    <a:pt x="32904" y="13014"/>
                    <a:pt x="32719" y="12756"/>
                    <a:pt x="32608" y="12645"/>
                  </a:cubicBezTo>
                  <a:cubicBezTo>
                    <a:pt x="32756" y="12608"/>
                    <a:pt x="32719" y="12497"/>
                    <a:pt x="32645" y="12423"/>
                  </a:cubicBezTo>
                  <a:cubicBezTo>
                    <a:pt x="32571" y="12053"/>
                    <a:pt x="32461" y="11721"/>
                    <a:pt x="32387" y="11351"/>
                  </a:cubicBezTo>
                  <a:lnTo>
                    <a:pt x="32387" y="11314"/>
                  </a:lnTo>
                  <a:cubicBezTo>
                    <a:pt x="32571" y="11018"/>
                    <a:pt x="32202" y="10648"/>
                    <a:pt x="32165" y="10353"/>
                  </a:cubicBezTo>
                  <a:lnTo>
                    <a:pt x="32165" y="10279"/>
                  </a:lnTo>
                  <a:lnTo>
                    <a:pt x="31980" y="9872"/>
                  </a:lnTo>
                  <a:lnTo>
                    <a:pt x="31906" y="9835"/>
                  </a:lnTo>
                  <a:lnTo>
                    <a:pt x="31721" y="9428"/>
                  </a:lnTo>
                  <a:lnTo>
                    <a:pt x="31684" y="9354"/>
                  </a:lnTo>
                  <a:cubicBezTo>
                    <a:pt x="31684" y="8911"/>
                    <a:pt x="31277" y="8208"/>
                    <a:pt x="30908" y="7949"/>
                  </a:cubicBezTo>
                  <a:cubicBezTo>
                    <a:pt x="31093" y="7691"/>
                    <a:pt x="30686" y="7506"/>
                    <a:pt x="30612" y="7321"/>
                  </a:cubicBezTo>
                  <a:lnTo>
                    <a:pt x="30538" y="7395"/>
                  </a:lnTo>
                  <a:lnTo>
                    <a:pt x="30501" y="7321"/>
                  </a:lnTo>
                  <a:cubicBezTo>
                    <a:pt x="30353" y="7136"/>
                    <a:pt x="30242" y="6951"/>
                    <a:pt x="30131" y="6766"/>
                  </a:cubicBezTo>
                  <a:cubicBezTo>
                    <a:pt x="30168" y="6582"/>
                    <a:pt x="29947" y="6582"/>
                    <a:pt x="29947" y="6360"/>
                  </a:cubicBezTo>
                  <a:lnTo>
                    <a:pt x="29836" y="6471"/>
                  </a:lnTo>
                  <a:cubicBezTo>
                    <a:pt x="29577" y="6138"/>
                    <a:pt x="29281" y="5768"/>
                    <a:pt x="28948" y="5435"/>
                  </a:cubicBezTo>
                  <a:cubicBezTo>
                    <a:pt x="29059" y="5177"/>
                    <a:pt x="28653" y="5066"/>
                    <a:pt x="28505" y="4844"/>
                  </a:cubicBezTo>
                  <a:cubicBezTo>
                    <a:pt x="28209" y="4659"/>
                    <a:pt x="28283" y="4659"/>
                    <a:pt x="27987" y="4363"/>
                  </a:cubicBezTo>
                  <a:lnTo>
                    <a:pt x="27913" y="4474"/>
                  </a:lnTo>
                  <a:cubicBezTo>
                    <a:pt x="27654" y="4289"/>
                    <a:pt x="27396" y="4068"/>
                    <a:pt x="27174" y="3883"/>
                  </a:cubicBezTo>
                  <a:cubicBezTo>
                    <a:pt x="26989" y="3624"/>
                    <a:pt x="26804" y="3735"/>
                    <a:pt x="26619" y="3624"/>
                  </a:cubicBezTo>
                  <a:cubicBezTo>
                    <a:pt x="26471" y="3624"/>
                    <a:pt x="26323" y="3254"/>
                    <a:pt x="26139" y="3513"/>
                  </a:cubicBezTo>
                  <a:cubicBezTo>
                    <a:pt x="25991" y="3254"/>
                    <a:pt x="25880" y="3254"/>
                    <a:pt x="25695" y="3217"/>
                  </a:cubicBezTo>
                  <a:cubicBezTo>
                    <a:pt x="25214" y="2995"/>
                    <a:pt x="24808" y="2774"/>
                    <a:pt x="24290" y="2515"/>
                  </a:cubicBezTo>
                  <a:lnTo>
                    <a:pt x="24142" y="2478"/>
                  </a:lnTo>
                  <a:cubicBezTo>
                    <a:pt x="23920" y="2478"/>
                    <a:pt x="23662" y="2108"/>
                    <a:pt x="23477" y="2330"/>
                  </a:cubicBezTo>
                  <a:lnTo>
                    <a:pt x="23033" y="2219"/>
                  </a:lnTo>
                  <a:cubicBezTo>
                    <a:pt x="22663" y="2108"/>
                    <a:pt x="22368" y="1960"/>
                    <a:pt x="21998" y="1886"/>
                  </a:cubicBezTo>
                  <a:lnTo>
                    <a:pt x="21998" y="1849"/>
                  </a:lnTo>
                  <a:cubicBezTo>
                    <a:pt x="21998" y="1849"/>
                    <a:pt x="21998" y="1775"/>
                    <a:pt x="21924" y="1775"/>
                  </a:cubicBezTo>
                  <a:lnTo>
                    <a:pt x="21924" y="1775"/>
                  </a:lnTo>
                  <a:cubicBezTo>
                    <a:pt x="21998" y="1775"/>
                    <a:pt x="21998" y="1775"/>
                    <a:pt x="22035" y="1738"/>
                  </a:cubicBezTo>
                  <a:lnTo>
                    <a:pt x="22072" y="1738"/>
                  </a:lnTo>
                  <a:lnTo>
                    <a:pt x="22109" y="1701"/>
                  </a:lnTo>
                  <a:cubicBezTo>
                    <a:pt x="22109" y="1701"/>
                    <a:pt x="22183" y="1701"/>
                    <a:pt x="22183" y="1664"/>
                  </a:cubicBezTo>
                  <a:cubicBezTo>
                    <a:pt x="22183" y="1664"/>
                    <a:pt x="22183" y="1591"/>
                    <a:pt x="22220" y="1591"/>
                  </a:cubicBezTo>
                  <a:lnTo>
                    <a:pt x="22220" y="1554"/>
                  </a:lnTo>
                  <a:lnTo>
                    <a:pt x="22220" y="1517"/>
                  </a:lnTo>
                  <a:lnTo>
                    <a:pt x="22220" y="1406"/>
                  </a:lnTo>
                  <a:lnTo>
                    <a:pt x="22220" y="1369"/>
                  </a:lnTo>
                  <a:cubicBezTo>
                    <a:pt x="22220" y="1332"/>
                    <a:pt x="22220" y="1332"/>
                    <a:pt x="22183" y="1295"/>
                  </a:cubicBezTo>
                  <a:cubicBezTo>
                    <a:pt x="22183" y="1295"/>
                    <a:pt x="22183" y="1221"/>
                    <a:pt x="22109" y="1221"/>
                  </a:cubicBezTo>
                  <a:cubicBezTo>
                    <a:pt x="22109" y="1184"/>
                    <a:pt x="22072" y="1147"/>
                    <a:pt x="22035" y="1110"/>
                  </a:cubicBezTo>
                  <a:lnTo>
                    <a:pt x="21998" y="1036"/>
                  </a:lnTo>
                  <a:cubicBezTo>
                    <a:pt x="21924" y="999"/>
                    <a:pt x="21887" y="925"/>
                    <a:pt x="21813" y="814"/>
                  </a:cubicBezTo>
                  <a:lnTo>
                    <a:pt x="21739" y="814"/>
                  </a:lnTo>
                  <a:cubicBezTo>
                    <a:pt x="20963" y="223"/>
                    <a:pt x="20260" y="223"/>
                    <a:pt x="19299" y="75"/>
                  </a:cubicBezTo>
                  <a:lnTo>
                    <a:pt x="19262" y="75"/>
                  </a:lnTo>
                  <a:cubicBezTo>
                    <a:pt x="18781" y="38"/>
                    <a:pt x="18227" y="112"/>
                    <a:pt x="18005" y="1"/>
                  </a:cubicBezTo>
                  <a:lnTo>
                    <a:pt x="17857" y="1"/>
                  </a:lnTo>
                  <a:lnTo>
                    <a:pt x="17303" y="38"/>
                  </a:lnTo>
                  <a:cubicBezTo>
                    <a:pt x="16267" y="38"/>
                    <a:pt x="15417" y="407"/>
                    <a:pt x="14345" y="555"/>
                  </a:cubicBezTo>
                  <a:lnTo>
                    <a:pt x="14308" y="555"/>
                  </a:lnTo>
                  <a:lnTo>
                    <a:pt x="13790" y="629"/>
                  </a:lnTo>
                  <a:lnTo>
                    <a:pt x="13605" y="666"/>
                  </a:lnTo>
                  <a:cubicBezTo>
                    <a:pt x="13495" y="814"/>
                    <a:pt x="13495" y="814"/>
                    <a:pt x="13236" y="777"/>
                  </a:cubicBezTo>
                  <a:lnTo>
                    <a:pt x="13125" y="814"/>
                  </a:lnTo>
                  <a:cubicBezTo>
                    <a:pt x="12829" y="1110"/>
                    <a:pt x="12275" y="1369"/>
                    <a:pt x="11942" y="1369"/>
                  </a:cubicBezTo>
                  <a:lnTo>
                    <a:pt x="11905" y="1369"/>
                  </a:lnTo>
                  <a:cubicBezTo>
                    <a:pt x="11757" y="1664"/>
                    <a:pt x="11313" y="1591"/>
                    <a:pt x="11018" y="1775"/>
                  </a:cubicBezTo>
                  <a:cubicBezTo>
                    <a:pt x="10833" y="2071"/>
                    <a:pt x="10352" y="2034"/>
                    <a:pt x="10204" y="2330"/>
                  </a:cubicBezTo>
                  <a:lnTo>
                    <a:pt x="9687" y="2515"/>
                  </a:lnTo>
                  <a:cubicBezTo>
                    <a:pt x="9613" y="2811"/>
                    <a:pt x="9243" y="2589"/>
                    <a:pt x="9169" y="2848"/>
                  </a:cubicBezTo>
                  <a:cubicBezTo>
                    <a:pt x="8688" y="3143"/>
                    <a:pt x="8171" y="3402"/>
                    <a:pt x="7801" y="3772"/>
                  </a:cubicBezTo>
                  <a:lnTo>
                    <a:pt x="7653" y="3883"/>
                  </a:lnTo>
                  <a:lnTo>
                    <a:pt x="7468" y="3957"/>
                  </a:lnTo>
                  <a:cubicBezTo>
                    <a:pt x="7283" y="4068"/>
                    <a:pt x="7062" y="4178"/>
                    <a:pt x="6877" y="4326"/>
                  </a:cubicBezTo>
                  <a:lnTo>
                    <a:pt x="6359" y="4659"/>
                  </a:lnTo>
                  <a:cubicBezTo>
                    <a:pt x="6359" y="4881"/>
                    <a:pt x="6100" y="4918"/>
                    <a:pt x="5953" y="5066"/>
                  </a:cubicBezTo>
                  <a:cubicBezTo>
                    <a:pt x="5842" y="5214"/>
                    <a:pt x="5472" y="5214"/>
                    <a:pt x="5583" y="5472"/>
                  </a:cubicBezTo>
                  <a:cubicBezTo>
                    <a:pt x="5361" y="5657"/>
                    <a:pt x="5065" y="5842"/>
                    <a:pt x="4843" y="6027"/>
                  </a:cubicBezTo>
                  <a:lnTo>
                    <a:pt x="4511" y="6323"/>
                  </a:lnTo>
                  <a:cubicBezTo>
                    <a:pt x="4289" y="6508"/>
                    <a:pt x="4067" y="6729"/>
                    <a:pt x="3808" y="6951"/>
                  </a:cubicBezTo>
                  <a:cubicBezTo>
                    <a:pt x="3919" y="7062"/>
                    <a:pt x="3993" y="7099"/>
                    <a:pt x="4104" y="7136"/>
                  </a:cubicBezTo>
                  <a:cubicBezTo>
                    <a:pt x="4067" y="7210"/>
                    <a:pt x="3956" y="7247"/>
                    <a:pt x="3882" y="7062"/>
                  </a:cubicBezTo>
                  <a:lnTo>
                    <a:pt x="3549" y="7395"/>
                  </a:lnTo>
                  <a:cubicBezTo>
                    <a:pt x="3328" y="7617"/>
                    <a:pt x="3365" y="7691"/>
                    <a:pt x="3143" y="7839"/>
                  </a:cubicBezTo>
                  <a:cubicBezTo>
                    <a:pt x="3032" y="7986"/>
                    <a:pt x="2847" y="8060"/>
                    <a:pt x="2884" y="8245"/>
                  </a:cubicBezTo>
                  <a:cubicBezTo>
                    <a:pt x="2699" y="8430"/>
                    <a:pt x="2588" y="8689"/>
                    <a:pt x="2403" y="8911"/>
                  </a:cubicBezTo>
                  <a:cubicBezTo>
                    <a:pt x="2218" y="9133"/>
                    <a:pt x="2071" y="9354"/>
                    <a:pt x="1886" y="9613"/>
                  </a:cubicBezTo>
                  <a:cubicBezTo>
                    <a:pt x="2034" y="9687"/>
                    <a:pt x="2403" y="9835"/>
                    <a:pt x="2329" y="9909"/>
                  </a:cubicBezTo>
                  <a:cubicBezTo>
                    <a:pt x="2292" y="9983"/>
                    <a:pt x="2292" y="10057"/>
                    <a:pt x="2145" y="10020"/>
                  </a:cubicBezTo>
                  <a:cubicBezTo>
                    <a:pt x="2218" y="9909"/>
                    <a:pt x="2255" y="9872"/>
                    <a:pt x="2071" y="9724"/>
                  </a:cubicBezTo>
                  <a:cubicBezTo>
                    <a:pt x="1738" y="9687"/>
                    <a:pt x="1738" y="9909"/>
                    <a:pt x="1701" y="10094"/>
                  </a:cubicBezTo>
                  <a:cubicBezTo>
                    <a:pt x="1553" y="10353"/>
                    <a:pt x="1479" y="10537"/>
                    <a:pt x="1331" y="10759"/>
                  </a:cubicBezTo>
                  <a:lnTo>
                    <a:pt x="1183" y="11018"/>
                  </a:lnTo>
                  <a:lnTo>
                    <a:pt x="1109" y="11203"/>
                  </a:lnTo>
                  <a:cubicBezTo>
                    <a:pt x="998" y="11462"/>
                    <a:pt x="851" y="11721"/>
                    <a:pt x="777" y="11942"/>
                  </a:cubicBezTo>
                  <a:cubicBezTo>
                    <a:pt x="740" y="12090"/>
                    <a:pt x="629" y="12275"/>
                    <a:pt x="592" y="12460"/>
                  </a:cubicBezTo>
                  <a:cubicBezTo>
                    <a:pt x="592" y="12645"/>
                    <a:pt x="296" y="12941"/>
                    <a:pt x="481" y="13125"/>
                  </a:cubicBezTo>
                  <a:cubicBezTo>
                    <a:pt x="296" y="13310"/>
                    <a:pt x="555" y="13384"/>
                    <a:pt x="259" y="13532"/>
                  </a:cubicBezTo>
                  <a:lnTo>
                    <a:pt x="370" y="13532"/>
                  </a:lnTo>
                  <a:cubicBezTo>
                    <a:pt x="296" y="13754"/>
                    <a:pt x="259" y="13976"/>
                    <a:pt x="222" y="14271"/>
                  </a:cubicBezTo>
                  <a:lnTo>
                    <a:pt x="222" y="14345"/>
                  </a:lnTo>
                  <a:cubicBezTo>
                    <a:pt x="222" y="14530"/>
                    <a:pt x="111" y="14715"/>
                    <a:pt x="259" y="14826"/>
                  </a:cubicBezTo>
                  <a:cubicBezTo>
                    <a:pt x="0" y="15011"/>
                    <a:pt x="185" y="15344"/>
                    <a:pt x="222" y="15418"/>
                  </a:cubicBezTo>
                  <a:lnTo>
                    <a:pt x="222" y="15972"/>
                  </a:lnTo>
                  <a:cubicBezTo>
                    <a:pt x="259" y="16490"/>
                    <a:pt x="111" y="17229"/>
                    <a:pt x="444" y="17599"/>
                  </a:cubicBezTo>
                  <a:cubicBezTo>
                    <a:pt x="481" y="17821"/>
                    <a:pt x="555" y="18116"/>
                    <a:pt x="555" y="18338"/>
                  </a:cubicBezTo>
                  <a:lnTo>
                    <a:pt x="629" y="18930"/>
                  </a:lnTo>
                  <a:cubicBezTo>
                    <a:pt x="740" y="19152"/>
                    <a:pt x="629" y="19595"/>
                    <a:pt x="925" y="19706"/>
                  </a:cubicBezTo>
                  <a:cubicBezTo>
                    <a:pt x="666" y="19780"/>
                    <a:pt x="925" y="19965"/>
                    <a:pt x="851" y="20039"/>
                  </a:cubicBezTo>
                  <a:lnTo>
                    <a:pt x="925" y="20261"/>
                  </a:lnTo>
                  <a:lnTo>
                    <a:pt x="961" y="20520"/>
                  </a:lnTo>
                  <a:cubicBezTo>
                    <a:pt x="998" y="20926"/>
                    <a:pt x="1220" y="21333"/>
                    <a:pt x="1220" y="21555"/>
                  </a:cubicBezTo>
                  <a:cubicBezTo>
                    <a:pt x="1331" y="21814"/>
                    <a:pt x="1368" y="22035"/>
                    <a:pt x="1479" y="22257"/>
                  </a:cubicBezTo>
                  <a:cubicBezTo>
                    <a:pt x="1664" y="22775"/>
                    <a:pt x="1849" y="23329"/>
                    <a:pt x="2071" y="23847"/>
                  </a:cubicBezTo>
                  <a:lnTo>
                    <a:pt x="1960" y="23884"/>
                  </a:lnTo>
                  <a:cubicBezTo>
                    <a:pt x="2034" y="23958"/>
                    <a:pt x="2034" y="24106"/>
                    <a:pt x="2145" y="24032"/>
                  </a:cubicBezTo>
                  <a:cubicBezTo>
                    <a:pt x="2292" y="24254"/>
                    <a:pt x="2403" y="24475"/>
                    <a:pt x="2514" y="24771"/>
                  </a:cubicBezTo>
                  <a:cubicBezTo>
                    <a:pt x="2329" y="24956"/>
                    <a:pt x="2699" y="25141"/>
                    <a:pt x="2699" y="25326"/>
                  </a:cubicBezTo>
                  <a:lnTo>
                    <a:pt x="2773" y="25363"/>
                  </a:lnTo>
                  <a:cubicBezTo>
                    <a:pt x="3586" y="26546"/>
                    <a:pt x="4252" y="27544"/>
                    <a:pt x="5213" y="28394"/>
                  </a:cubicBezTo>
                  <a:lnTo>
                    <a:pt x="5250" y="28468"/>
                  </a:lnTo>
                  <a:cubicBezTo>
                    <a:pt x="6211" y="29208"/>
                    <a:pt x="7394" y="30058"/>
                    <a:pt x="8540" y="30243"/>
                  </a:cubicBezTo>
                  <a:cubicBezTo>
                    <a:pt x="8577" y="30169"/>
                    <a:pt x="8614" y="30169"/>
                    <a:pt x="8688" y="30206"/>
                  </a:cubicBezTo>
                  <a:cubicBezTo>
                    <a:pt x="8540" y="30354"/>
                    <a:pt x="8540" y="30428"/>
                    <a:pt x="8725" y="30428"/>
                  </a:cubicBezTo>
                  <a:cubicBezTo>
                    <a:pt x="8984" y="30539"/>
                    <a:pt x="9206" y="30613"/>
                    <a:pt x="9502" y="30723"/>
                  </a:cubicBezTo>
                  <a:lnTo>
                    <a:pt x="9539" y="30723"/>
                  </a:lnTo>
                  <a:lnTo>
                    <a:pt x="9576" y="30723"/>
                  </a:lnTo>
                  <a:lnTo>
                    <a:pt x="9650" y="30723"/>
                  </a:lnTo>
                  <a:cubicBezTo>
                    <a:pt x="9834" y="30760"/>
                    <a:pt x="10019" y="30871"/>
                    <a:pt x="10204" y="30908"/>
                  </a:cubicBezTo>
                  <a:lnTo>
                    <a:pt x="10389" y="30945"/>
                  </a:lnTo>
                  <a:lnTo>
                    <a:pt x="10611" y="30982"/>
                  </a:lnTo>
                  <a:cubicBezTo>
                    <a:pt x="10759" y="31130"/>
                    <a:pt x="10796" y="30871"/>
                    <a:pt x="10944" y="30945"/>
                  </a:cubicBezTo>
                  <a:cubicBezTo>
                    <a:pt x="11239" y="31241"/>
                    <a:pt x="11498" y="31056"/>
                    <a:pt x="11905" y="31278"/>
                  </a:cubicBezTo>
                  <a:lnTo>
                    <a:pt x="11942" y="31278"/>
                  </a:lnTo>
                  <a:lnTo>
                    <a:pt x="12090" y="31278"/>
                  </a:lnTo>
                  <a:cubicBezTo>
                    <a:pt x="12459" y="31167"/>
                    <a:pt x="12607" y="31500"/>
                    <a:pt x="12903" y="31278"/>
                  </a:cubicBezTo>
                  <a:cubicBezTo>
                    <a:pt x="13014" y="31278"/>
                    <a:pt x="12977" y="31426"/>
                    <a:pt x="13088" y="31426"/>
                  </a:cubicBezTo>
                  <a:cubicBezTo>
                    <a:pt x="13310" y="31500"/>
                    <a:pt x="13347" y="31241"/>
                    <a:pt x="13532" y="31352"/>
                  </a:cubicBezTo>
                  <a:cubicBezTo>
                    <a:pt x="13569" y="31648"/>
                    <a:pt x="13938" y="31463"/>
                    <a:pt x="14123" y="31537"/>
                  </a:cubicBezTo>
                  <a:lnTo>
                    <a:pt x="14160" y="31537"/>
                  </a:lnTo>
                  <a:lnTo>
                    <a:pt x="14789" y="31611"/>
                  </a:lnTo>
                  <a:lnTo>
                    <a:pt x="15047" y="31611"/>
                  </a:lnTo>
                  <a:cubicBezTo>
                    <a:pt x="15380" y="31648"/>
                    <a:pt x="15602" y="31611"/>
                    <a:pt x="15750" y="31500"/>
                  </a:cubicBezTo>
                  <a:cubicBezTo>
                    <a:pt x="16193" y="31500"/>
                    <a:pt x="16637" y="31500"/>
                    <a:pt x="17081" y="31463"/>
                  </a:cubicBezTo>
                  <a:lnTo>
                    <a:pt x="17118" y="31463"/>
                  </a:lnTo>
                  <a:lnTo>
                    <a:pt x="17192" y="31463"/>
                  </a:lnTo>
                  <a:cubicBezTo>
                    <a:pt x="17450" y="31463"/>
                    <a:pt x="17672" y="31426"/>
                    <a:pt x="17968" y="31352"/>
                  </a:cubicBezTo>
                  <a:cubicBezTo>
                    <a:pt x="18042" y="31167"/>
                    <a:pt x="17820" y="31093"/>
                    <a:pt x="17968" y="31056"/>
                  </a:cubicBezTo>
                  <a:cubicBezTo>
                    <a:pt x="18116" y="30982"/>
                    <a:pt x="18190" y="31056"/>
                    <a:pt x="18227" y="31241"/>
                  </a:cubicBezTo>
                  <a:cubicBezTo>
                    <a:pt x="18190" y="31167"/>
                    <a:pt x="17968" y="30982"/>
                    <a:pt x="18079" y="31352"/>
                  </a:cubicBezTo>
                  <a:cubicBezTo>
                    <a:pt x="18560" y="31315"/>
                    <a:pt x="18707" y="31167"/>
                    <a:pt x="19188" y="31056"/>
                  </a:cubicBezTo>
                  <a:cubicBezTo>
                    <a:pt x="19669" y="30945"/>
                    <a:pt x="20075" y="30982"/>
                    <a:pt x="20556" y="30760"/>
                  </a:cubicBezTo>
                  <a:cubicBezTo>
                    <a:pt x="20556" y="30686"/>
                    <a:pt x="20445" y="30576"/>
                    <a:pt x="20556" y="30539"/>
                  </a:cubicBezTo>
                  <a:cubicBezTo>
                    <a:pt x="20593" y="30686"/>
                    <a:pt x="20704" y="30613"/>
                    <a:pt x="20741" y="30576"/>
                  </a:cubicBezTo>
                  <a:cubicBezTo>
                    <a:pt x="20741" y="30613"/>
                    <a:pt x="20815" y="30686"/>
                    <a:pt x="20778" y="30576"/>
                  </a:cubicBezTo>
                  <a:cubicBezTo>
                    <a:pt x="20963" y="30576"/>
                    <a:pt x="21037" y="30576"/>
                    <a:pt x="21037" y="30354"/>
                  </a:cubicBezTo>
                  <a:cubicBezTo>
                    <a:pt x="20963" y="30391"/>
                    <a:pt x="20815" y="30354"/>
                    <a:pt x="20741" y="30206"/>
                  </a:cubicBezTo>
                  <a:cubicBezTo>
                    <a:pt x="20778" y="30206"/>
                    <a:pt x="20778" y="30132"/>
                    <a:pt x="20815" y="30058"/>
                  </a:cubicBezTo>
                  <a:lnTo>
                    <a:pt x="20926" y="30021"/>
                  </a:lnTo>
                  <a:cubicBezTo>
                    <a:pt x="21148" y="30317"/>
                    <a:pt x="21111" y="30354"/>
                    <a:pt x="21332" y="30428"/>
                  </a:cubicBezTo>
                  <a:lnTo>
                    <a:pt x="21295" y="30354"/>
                  </a:lnTo>
                  <a:cubicBezTo>
                    <a:pt x="21517" y="30169"/>
                    <a:pt x="21739" y="30317"/>
                    <a:pt x="21850" y="30132"/>
                  </a:cubicBezTo>
                  <a:cubicBezTo>
                    <a:pt x="21924" y="30243"/>
                    <a:pt x="22035" y="30169"/>
                    <a:pt x="22109" y="30132"/>
                  </a:cubicBezTo>
                  <a:lnTo>
                    <a:pt x="22515" y="29947"/>
                  </a:lnTo>
                  <a:cubicBezTo>
                    <a:pt x="22774" y="29799"/>
                    <a:pt x="23033" y="29688"/>
                    <a:pt x="23255" y="29577"/>
                  </a:cubicBezTo>
                  <a:lnTo>
                    <a:pt x="23366" y="29503"/>
                  </a:lnTo>
                  <a:lnTo>
                    <a:pt x="23625" y="29393"/>
                  </a:lnTo>
                  <a:lnTo>
                    <a:pt x="24105" y="29097"/>
                  </a:lnTo>
                  <a:cubicBezTo>
                    <a:pt x="24290" y="28912"/>
                    <a:pt x="24845" y="28875"/>
                    <a:pt x="24660" y="28505"/>
                  </a:cubicBezTo>
                  <a:cubicBezTo>
                    <a:pt x="24512" y="28283"/>
                    <a:pt x="24882" y="28209"/>
                    <a:pt x="24992" y="28394"/>
                  </a:cubicBezTo>
                  <a:cubicBezTo>
                    <a:pt x="24512" y="28727"/>
                    <a:pt x="25066" y="28579"/>
                    <a:pt x="25251" y="28357"/>
                  </a:cubicBezTo>
                  <a:cubicBezTo>
                    <a:pt x="25473" y="27951"/>
                    <a:pt x="25954" y="28099"/>
                    <a:pt x="26139" y="27544"/>
                  </a:cubicBezTo>
                  <a:cubicBezTo>
                    <a:pt x="26212" y="27618"/>
                    <a:pt x="26360" y="27544"/>
                    <a:pt x="26286" y="27433"/>
                  </a:cubicBezTo>
                  <a:cubicBezTo>
                    <a:pt x="26397" y="27470"/>
                    <a:pt x="26545" y="27359"/>
                    <a:pt x="26693" y="27248"/>
                  </a:cubicBezTo>
                  <a:cubicBezTo>
                    <a:pt x="26915" y="27174"/>
                    <a:pt x="26878" y="26915"/>
                    <a:pt x="27026" y="26805"/>
                  </a:cubicBezTo>
                  <a:cubicBezTo>
                    <a:pt x="27137" y="26731"/>
                    <a:pt x="27433" y="26694"/>
                    <a:pt x="27396" y="26472"/>
                  </a:cubicBezTo>
                  <a:cubicBezTo>
                    <a:pt x="27617" y="26657"/>
                    <a:pt x="27322" y="26287"/>
                    <a:pt x="27580" y="26287"/>
                  </a:cubicBezTo>
                  <a:cubicBezTo>
                    <a:pt x="27691" y="26361"/>
                    <a:pt x="28024" y="26102"/>
                    <a:pt x="27876" y="25917"/>
                  </a:cubicBezTo>
                  <a:cubicBezTo>
                    <a:pt x="28061" y="25917"/>
                    <a:pt x="28172" y="25511"/>
                    <a:pt x="28431" y="25326"/>
                  </a:cubicBezTo>
                  <a:cubicBezTo>
                    <a:pt x="28542" y="25400"/>
                    <a:pt x="28690" y="25252"/>
                    <a:pt x="28579" y="25178"/>
                  </a:cubicBezTo>
                  <a:lnTo>
                    <a:pt x="28690" y="25067"/>
                  </a:lnTo>
                  <a:cubicBezTo>
                    <a:pt x="28874" y="24845"/>
                    <a:pt x="29059" y="24623"/>
                    <a:pt x="29170" y="24438"/>
                  </a:cubicBezTo>
                  <a:cubicBezTo>
                    <a:pt x="29651" y="23773"/>
                    <a:pt x="30094" y="23144"/>
                    <a:pt x="30464" y="22442"/>
                  </a:cubicBezTo>
                  <a:lnTo>
                    <a:pt x="30538" y="22368"/>
                  </a:lnTo>
                  <a:cubicBezTo>
                    <a:pt x="30612" y="22220"/>
                    <a:pt x="30649" y="22072"/>
                    <a:pt x="30760" y="21924"/>
                  </a:cubicBezTo>
                  <a:cubicBezTo>
                    <a:pt x="31130" y="21814"/>
                    <a:pt x="31167" y="21185"/>
                    <a:pt x="31351" y="20815"/>
                  </a:cubicBezTo>
                  <a:lnTo>
                    <a:pt x="31351" y="20778"/>
                  </a:lnTo>
                  <a:cubicBezTo>
                    <a:pt x="31277" y="20630"/>
                    <a:pt x="31573" y="20372"/>
                    <a:pt x="31647" y="20076"/>
                  </a:cubicBezTo>
                  <a:lnTo>
                    <a:pt x="31684" y="19965"/>
                  </a:lnTo>
                  <a:lnTo>
                    <a:pt x="31758" y="19595"/>
                  </a:lnTo>
                  <a:cubicBezTo>
                    <a:pt x="31832" y="19336"/>
                    <a:pt x="31906" y="19115"/>
                    <a:pt x="31943" y="18930"/>
                  </a:cubicBezTo>
                  <a:lnTo>
                    <a:pt x="32091" y="18227"/>
                  </a:lnTo>
                  <a:cubicBezTo>
                    <a:pt x="32091" y="18043"/>
                    <a:pt x="32239" y="17784"/>
                    <a:pt x="32091" y="17673"/>
                  </a:cubicBezTo>
                  <a:cubicBezTo>
                    <a:pt x="32387" y="17636"/>
                    <a:pt x="32202" y="17266"/>
                    <a:pt x="32276" y="17081"/>
                  </a:cubicBezTo>
                  <a:lnTo>
                    <a:pt x="32313" y="16712"/>
                  </a:lnTo>
                  <a:cubicBezTo>
                    <a:pt x="32313" y="16490"/>
                    <a:pt x="32387" y="16194"/>
                    <a:pt x="32387" y="15972"/>
                  </a:cubicBezTo>
                  <a:cubicBezTo>
                    <a:pt x="32608" y="15972"/>
                    <a:pt x="32239" y="15824"/>
                    <a:pt x="32387" y="15639"/>
                  </a:cubicBezTo>
                  <a:lnTo>
                    <a:pt x="32276" y="15639"/>
                  </a:lnTo>
                  <a:cubicBezTo>
                    <a:pt x="32534" y="15418"/>
                    <a:pt x="33089" y="15381"/>
                    <a:pt x="32756" y="15344"/>
                  </a:cubicBezTo>
                  <a:close/>
                  <a:moveTo>
                    <a:pt x="21998" y="1738"/>
                  </a:moveTo>
                  <a:lnTo>
                    <a:pt x="21924" y="1775"/>
                  </a:lnTo>
                  <a:cubicBezTo>
                    <a:pt x="21924" y="1775"/>
                    <a:pt x="21924" y="1738"/>
                    <a:pt x="21887" y="1738"/>
                  </a:cubicBezTo>
                  <a:lnTo>
                    <a:pt x="21998" y="1738"/>
                  </a:lnTo>
                  <a:cubicBezTo>
                    <a:pt x="21924" y="1738"/>
                    <a:pt x="21998" y="1738"/>
                    <a:pt x="21998" y="1738"/>
                  </a:cubicBezTo>
                  <a:close/>
                  <a:moveTo>
                    <a:pt x="11091" y="30021"/>
                  </a:moveTo>
                  <a:cubicBezTo>
                    <a:pt x="11018" y="29984"/>
                    <a:pt x="11018" y="29873"/>
                    <a:pt x="11018" y="29799"/>
                  </a:cubicBezTo>
                  <a:cubicBezTo>
                    <a:pt x="11128" y="29836"/>
                    <a:pt x="11202" y="29799"/>
                    <a:pt x="11276" y="29762"/>
                  </a:cubicBezTo>
                  <a:cubicBezTo>
                    <a:pt x="11831" y="29688"/>
                    <a:pt x="10907" y="29393"/>
                    <a:pt x="10611" y="29319"/>
                  </a:cubicBezTo>
                  <a:cubicBezTo>
                    <a:pt x="10352" y="29134"/>
                    <a:pt x="10167" y="29319"/>
                    <a:pt x="9908" y="29245"/>
                  </a:cubicBezTo>
                  <a:cubicBezTo>
                    <a:pt x="9982" y="29023"/>
                    <a:pt x="9724" y="29097"/>
                    <a:pt x="9650" y="29023"/>
                  </a:cubicBezTo>
                  <a:cubicBezTo>
                    <a:pt x="9502" y="29134"/>
                    <a:pt x="9317" y="28949"/>
                    <a:pt x="9169" y="28912"/>
                  </a:cubicBezTo>
                  <a:cubicBezTo>
                    <a:pt x="9243" y="28764"/>
                    <a:pt x="9132" y="28764"/>
                    <a:pt x="9095" y="28727"/>
                  </a:cubicBezTo>
                  <a:lnTo>
                    <a:pt x="8947" y="28690"/>
                  </a:lnTo>
                  <a:cubicBezTo>
                    <a:pt x="8910" y="28690"/>
                    <a:pt x="8799" y="28579"/>
                    <a:pt x="8762" y="28727"/>
                  </a:cubicBezTo>
                  <a:cubicBezTo>
                    <a:pt x="8688" y="28542"/>
                    <a:pt x="8356" y="28542"/>
                    <a:pt x="8319" y="28505"/>
                  </a:cubicBezTo>
                  <a:cubicBezTo>
                    <a:pt x="7801" y="28209"/>
                    <a:pt x="7320" y="27951"/>
                    <a:pt x="6877" y="27618"/>
                  </a:cubicBezTo>
                  <a:lnTo>
                    <a:pt x="6692" y="27470"/>
                  </a:lnTo>
                  <a:cubicBezTo>
                    <a:pt x="6840" y="27248"/>
                    <a:pt x="6544" y="27285"/>
                    <a:pt x="6507" y="27285"/>
                  </a:cubicBezTo>
                  <a:cubicBezTo>
                    <a:pt x="6692" y="27026"/>
                    <a:pt x="6359" y="27285"/>
                    <a:pt x="6359" y="27174"/>
                  </a:cubicBezTo>
                  <a:lnTo>
                    <a:pt x="6322" y="27100"/>
                  </a:lnTo>
                  <a:cubicBezTo>
                    <a:pt x="6396" y="26842"/>
                    <a:pt x="5990" y="26805"/>
                    <a:pt x="5916" y="26546"/>
                  </a:cubicBezTo>
                  <a:lnTo>
                    <a:pt x="5842" y="26509"/>
                  </a:lnTo>
                  <a:lnTo>
                    <a:pt x="5805" y="26472"/>
                  </a:lnTo>
                  <a:cubicBezTo>
                    <a:pt x="5620" y="26287"/>
                    <a:pt x="5435" y="26102"/>
                    <a:pt x="5287" y="25917"/>
                  </a:cubicBezTo>
                  <a:lnTo>
                    <a:pt x="5250" y="25880"/>
                  </a:lnTo>
                  <a:cubicBezTo>
                    <a:pt x="4917" y="25548"/>
                    <a:pt x="4843" y="25363"/>
                    <a:pt x="4548" y="24956"/>
                  </a:cubicBezTo>
                  <a:cubicBezTo>
                    <a:pt x="4474" y="24845"/>
                    <a:pt x="4437" y="24697"/>
                    <a:pt x="4326" y="24586"/>
                  </a:cubicBezTo>
                  <a:cubicBezTo>
                    <a:pt x="4141" y="24401"/>
                    <a:pt x="4104" y="24143"/>
                    <a:pt x="4104" y="23921"/>
                  </a:cubicBezTo>
                  <a:cubicBezTo>
                    <a:pt x="3993" y="23847"/>
                    <a:pt x="3882" y="23847"/>
                    <a:pt x="3808" y="23662"/>
                  </a:cubicBezTo>
                  <a:cubicBezTo>
                    <a:pt x="3771" y="23034"/>
                    <a:pt x="3365" y="22590"/>
                    <a:pt x="3217" y="21887"/>
                  </a:cubicBezTo>
                  <a:lnTo>
                    <a:pt x="3180" y="21814"/>
                  </a:lnTo>
                  <a:cubicBezTo>
                    <a:pt x="3069" y="21629"/>
                    <a:pt x="3032" y="21370"/>
                    <a:pt x="2995" y="21185"/>
                  </a:cubicBezTo>
                  <a:cubicBezTo>
                    <a:pt x="2995" y="20889"/>
                    <a:pt x="2810" y="20593"/>
                    <a:pt x="2662" y="20076"/>
                  </a:cubicBezTo>
                  <a:cubicBezTo>
                    <a:pt x="2625" y="19817"/>
                    <a:pt x="2514" y="19595"/>
                    <a:pt x="2477" y="19300"/>
                  </a:cubicBezTo>
                  <a:lnTo>
                    <a:pt x="2477" y="19226"/>
                  </a:lnTo>
                  <a:lnTo>
                    <a:pt x="2403" y="18856"/>
                  </a:lnTo>
                  <a:lnTo>
                    <a:pt x="2292" y="18227"/>
                  </a:lnTo>
                  <a:lnTo>
                    <a:pt x="2218" y="17636"/>
                  </a:lnTo>
                  <a:cubicBezTo>
                    <a:pt x="2108" y="17303"/>
                    <a:pt x="1923" y="17081"/>
                    <a:pt x="1960" y="16675"/>
                  </a:cubicBezTo>
                  <a:cubicBezTo>
                    <a:pt x="1886" y="16490"/>
                    <a:pt x="2108" y="16157"/>
                    <a:pt x="1849" y="16083"/>
                  </a:cubicBezTo>
                  <a:lnTo>
                    <a:pt x="1849" y="16009"/>
                  </a:lnTo>
                  <a:cubicBezTo>
                    <a:pt x="1960" y="16009"/>
                    <a:pt x="1960" y="15935"/>
                    <a:pt x="1923" y="15861"/>
                  </a:cubicBezTo>
                  <a:cubicBezTo>
                    <a:pt x="1701" y="15750"/>
                    <a:pt x="1960" y="15381"/>
                    <a:pt x="1738" y="15233"/>
                  </a:cubicBezTo>
                  <a:cubicBezTo>
                    <a:pt x="1886" y="15196"/>
                    <a:pt x="1886" y="15048"/>
                    <a:pt x="1886" y="14937"/>
                  </a:cubicBezTo>
                  <a:cubicBezTo>
                    <a:pt x="1886" y="14826"/>
                    <a:pt x="2071" y="14863"/>
                    <a:pt x="1886" y="14752"/>
                  </a:cubicBezTo>
                  <a:lnTo>
                    <a:pt x="1923" y="14493"/>
                  </a:lnTo>
                  <a:cubicBezTo>
                    <a:pt x="1960" y="14419"/>
                    <a:pt x="1849" y="14345"/>
                    <a:pt x="1849" y="14271"/>
                  </a:cubicBezTo>
                  <a:cubicBezTo>
                    <a:pt x="1886" y="14087"/>
                    <a:pt x="1886" y="13939"/>
                    <a:pt x="1923" y="13754"/>
                  </a:cubicBezTo>
                  <a:lnTo>
                    <a:pt x="1923" y="13717"/>
                  </a:lnTo>
                  <a:cubicBezTo>
                    <a:pt x="1960" y="13532"/>
                    <a:pt x="2329" y="13347"/>
                    <a:pt x="1960" y="13162"/>
                  </a:cubicBezTo>
                  <a:cubicBezTo>
                    <a:pt x="2071" y="13125"/>
                    <a:pt x="2145" y="13051"/>
                    <a:pt x="2145" y="12941"/>
                  </a:cubicBezTo>
                  <a:cubicBezTo>
                    <a:pt x="2145" y="12756"/>
                    <a:pt x="2440" y="12497"/>
                    <a:pt x="2255" y="12312"/>
                  </a:cubicBezTo>
                  <a:cubicBezTo>
                    <a:pt x="2588" y="12053"/>
                    <a:pt x="2625" y="11684"/>
                    <a:pt x="2625" y="11462"/>
                  </a:cubicBezTo>
                  <a:cubicBezTo>
                    <a:pt x="2662" y="11314"/>
                    <a:pt x="2699" y="11166"/>
                    <a:pt x="2884" y="11166"/>
                  </a:cubicBezTo>
                  <a:cubicBezTo>
                    <a:pt x="2958" y="11018"/>
                    <a:pt x="3069" y="10944"/>
                    <a:pt x="2995" y="10796"/>
                  </a:cubicBezTo>
                  <a:cubicBezTo>
                    <a:pt x="3254" y="10833"/>
                    <a:pt x="3254" y="10427"/>
                    <a:pt x="3217" y="10390"/>
                  </a:cubicBezTo>
                  <a:cubicBezTo>
                    <a:pt x="3439" y="9909"/>
                    <a:pt x="3808" y="9539"/>
                    <a:pt x="3919" y="9207"/>
                  </a:cubicBezTo>
                  <a:cubicBezTo>
                    <a:pt x="3956" y="9133"/>
                    <a:pt x="4104" y="9207"/>
                    <a:pt x="4141" y="9133"/>
                  </a:cubicBezTo>
                  <a:lnTo>
                    <a:pt x="4067" y="9096"/>
                  </a:lnTo>
                  <a:cubicBezTo>
                    <a:pt x="4178" y="8911"/>
                    <a:pt x="4363" y="8726"/>
                    <a:pt x="4511" y="8541"/>
                  </a:cubicBezTo>
                  <a:cubicBezTo>
                    <a:pt x="4696" y="8319"/>
                    <a:pt x="5028" y="8134"/>
                    <a:pt x="5028" y="7839"/>
                  </a:cubicBezTo>
                  <a:cubicBezTo>
                    <a:pt x="5213" y="7654"/>
                    <a:pt x="5398" y="7469"/>
                    <a:pt x="5620" y="7284"/>
                  </a:cubicBezTo>
                  <a:lnTo>
                    <a:pt x="5768" y="7210"/>
                  </a:lnTo>
                  <a:cubicBezTo>
                    <a:pt x="5953" y="6951"/>
                    <a:pt x="6396" y="6877"/>
                    <a:pt x="6396" y="6545"/>
                  </a:cubicBezTo>
                  <a:lnTo>
                    <a:pt x="6729" y="6323"/>
                  </a:lnTo>
                  <a:cubicBezTo>
                    <a:pt x="6877" y="6138"/>
                    <a:pt x="7283" y="6101"/>
                    <a:pt x="7247" y="5805"/>
                  </a:cubicBezTo>
                  <a:lnTo>
                    <a:pt x="7653" y="5546"/>
                  </a:lnTo>
                  <a:cubicBezTo>
                    <a:pt x="7764" y="5399"/>
                    <a:pt x="8134" y="5399"/>
                    <a:pt x="8060" y="5177"/>
                  </a:cubicBezTo>
                  <a:cubicBezTo>
                    <a:pt x="8356" y="5177"/>
                    <a:pt x="8577" y="4733"/>
                    <a:pt x="8984" y="4659"/>
                  </a:cubicBezTo>
                  <a:cubicBezTo>
                    <a:pt x="9058" y="4548"/>
                    <a:pt x="9317" y="4659"/>
                    <a:pt x="9169" y="4437"/>
                  </a:cubicBezTo>
                  <a:lnTo>
                    <a:pt x="9502" y="4252"/>
                  </a:lnTo>
                  <a:cubicBezTo>
                    <a:pt x="9539" y="4178"/>
                    <a:pt x="9613" y="4178"/>
                    <a:pt x="9539" y="4105"/>
                  </a:cubicBezTo>
                  <a:cubicBezTo>
                    <a:pt x="9797" y="4252"/>
                    <a:pt x="9797" y="3883"/>
                    <a:pt x="10056" y="3883"/>
                  </a:cubicBezTo>
                  <a:cubicBezTo>
                    <a:pt x="10426" y="3772"/>
                    <a:pt x="10241" y="3439"/>
                    <a:pt x="10611" y="3513"/>
                  </a:cubicBezTo>
                  <a:cubicBezTo>
                    <a:pt x="10944" y="3254"/>
                    <a:pt x="11387" y="3180"/>
                    <a:pt x="11720" y="2848"/>
                  </a:cubicBezTo>
                  <a:lnTo>
                    <a:pt x="12016" y="2774"/>
                  </a:lnTo>
                  <a:cubicBezTo>
                    <a:pt x="12275" y="2700"/>
                    <a:pt x="12496" y="2589"/>
                    <a:pt x="12644" y="2441"/>
                  </a:cubicBezTo>
                  <a:cubicBezTo>
                    <a:pt x="12866" y="2330"/>
                    <a:pt x="13236" y="2404"/>
                    <a:pt x="13347" y="2108"/>
                  </a:cubicBezTo>
                  <a:cubicBezTo>
                    <a:pt x="13495" y="2034"/>
                    <a:pt x="13864" y="2108"/>
                    <a:pt x="13864" y="1886"/>
                  </a:cubicBezTo>
                  <a:cubicBezTo>
                    <a:pt x="14862" y="1701"/>
                    <a:pt x="15750" y="1406"/>
                    <a:pt x="16748" y="1295"/>
                  </a:cubicBezTo>
                  <a:lnTo>
                    <a:pt x="16822" y="1295"/>
                  </a:lnTo>
                  <a:cubicBezTo>
                    <a:pt x="17450" y="1221"/>
                    <a:pt x="18116" y="1184"/>
                    <a:pt x="18744" y="1184"/>
                  </a:cubicBezTo>
                  <a:lnTo>
                    <a:pt x="18781" y="1184"/>
                  </a:lnTo>
                  <a:cubicBezTo>
                    <a:pt x="19262" y="1221"/>
                    <a:pt x="19780" y="1295"/>
                    <a:pt x="20149" y="1406"/>
                  </a:cubicBezTo>
                  <a:cubicBezTo>
                    <a:pt x="20149" y="1369"/>
                    <a:pt x="20186" y="1369"/>
                    <a:pt x="20186" y="1332"/>
                  </a:cubicBezTo>
                  <a:lnTo>
                    <a:pt x="20186" y="1332"/>
                  </a:lnTo>
                  <a:lnTo>
                    <a:pt x="20223" y="1332"/>
                  </a:lnTo>
                  <a:lnTo>
                    <a:pt x="20223" y="1332"/>
                  </a:lnTo>
                  <a:lnTo>
                    <a:pt x="20260" y="1332"/>
                  </a:lnTo>
                  <a:lnTo>
                    <a:pt x="20260" y="1332"/>
                  </a:lnTo>
                  <a:cubicBezTo>
                    <a:pt x="20260" y="1332"/>
                    <a:pt x="20297" y="1332"/>
                    <a:pt x="20297" y="1369"/>
                  </a:cubicBezTo>
                  <a:lnTo>
                    <a:pt x="20297" y="1369"/>
                  </a:lnTo>
                  <a:lnTo>
                    <a:pt x="20223" y="1369"/>
                  </a:lnTo>
                  <a:lnTo>
                    <a:pt x="20223" y="1369"/>
                  </a:lnTo>
                  <a:lnTo>
                    <a:pt x="20186" y="1369"/>
                  </a:lnTo>
                  <a:lnTo>
                    <a:pt x="20186" y="1369"/>
                  </a:lnTo>
                  <a:lnTo>
                    <a:pt x="20149" y="1406"/>
                  </a:lnTo>
                  <a:cubicBezTo>
                    <a:pt x="19632" y="1332"/>
                    <a:pt x="18707" y="1332"/>
                    <a:pt x="18005" y="1332"/>
                  </a:cubicBezTo>
                  <a:cubicBezTo>
                    <a:pt x="17746" y="1332"/>
                    <a:pt x="17487" y="1332"/>
                    <a:pt x="17229" y="1369"/>
                  </a:cubicBezTo>
                  <a:lnTo>
                    <a:pt x="17044" y="1369"/>
                  </a:lnTo>
                  <a:cubicBezTo>
                    <a:pt x="16674" y="1332"/>
                    <a:pt x="16563" y="1591"/>
                    <a:pt x="16193" y="1554"/>
                  </a:cubicBezTo>
                  <a:cubicBezTo>
                    <a:pt x="15787" y="1554"/>
                    <a:pt x="15602" y="1812"/>
                    <a:pt x="15158" y="1812"/>
                  </a:cubicBezTo>
                  <a:lnTo>
                    <a:pt x="15010" y="1812"/>
                  </a:lnTo>
                  <a:lnTo>
                    <a:pt x="14493" y="1923"/>
                  </a:lnTo>
                  <a:lnTo>
                    <a:pt x="14456" y="1923"/>
                  </a:lnTo>
                  <a:cubicBezTo>
                    <a:pt x="14012" y="2330"/>
                    <a:pt x="12977" y="1997"/>
                    <a:pt x="12644" y="2515"/>
                  </a:cubicBezTo>
                  <a:cubicBezTo>
                    <a:pt x="12829" y="3032"/>
                    <a:pt x="12607" y="3069"/>
                    <a:pt x="12866" y="3809"/>
                  </a:cubicBezTo>
                  <a:cubicBezTo>
                    <a:pt x="13347" y="4105"/>
                    <a:pt x="13716" y="4215"/>
                    <a:pt x="14086" y="3809"/>
                  </a:cubicBezTo>
                  <a:cubicBezTo>
                    <a:pt x="14123" y="3735"/>
                    <a:pt x="14382" y="3846"/>
                    <a:pt x="14308" y="3624"/>
                  </a:cubicBezTo>
                  <a:lnTo>
                    <a:pt x="14641" y="3550"/>
                  </a:lnTo>
                  <a:lnTo>
                    <a:pt x="14715" y="3476"/>
                  </a:lnTo>
                  <a:cubicBezTo>
                    <a:pt x="15232" y="3365"/>
                    <a:pt x="15380" y="3217"/>
                    <a:pt x="15935" y="3180"/>
                  </a:cubicBezTo>
                  <a:lnTo>
                    <a:pt x="15972" y="3180"/>
                  </a:lnTo>
                  <a:cubicBezTo>
                    <a:pt x="16304" y="2995"/>
                    <a:pt x="16526" y="3032"/>
                    <a:pt x="16970" y="2921"/>
                  </a:cubicBezTo>
                  <a:lnTo>
                    <a:pt x="17044" y="2921"/>
                  </a:lnTo>
                  <a:cubicBezTo>
                    <a:pt x="17303" y="2848"/>
                    <a:pt x="17635" y="2885"/>
                    <a:pt x="18042" y="2885"/>
                  </a:cubicBezTo>
                  <a:lnTo>
                    <a:pt x="18338" y="2885"/>
                  </a:lnTo>
                  <a:cubicBezTo>
                    <a:pt x="18449" y="2921"/>
                    <a:pt x="18560" y="2885"/>
                    <a:pt x="18597" y="2811"/>
                  </a:cubicBezTo>
                  <a:cubicBezTo>
                    <a:pt x="19003" y="2811"/>
                    <a:pt x="19484" y="2848"/>
                    <a:pt x="19891" y="2885"/>
                  </a:cubicBezTo>
                  <a:lnTo>
                    <a:pt x="19927" y="2885"/>
                  </a:lnTo>
                  <a:cubicBezTo>
                    <a:pt x="20297" y="2921"/>
                    <a:pt x="20741" y="2995"/>
                    <a:pt x="21111" y="3069"/>
                  </a:cubicBezTo>
                  <a:lnTo>
                    <a:pt x="21184" y="3106"/>
                  </a:lnTo>
                  <a:lnTo>
                    <a:pt x="21591" y="3217"/>
                  </a:lnTo>
                  <a:lnTo>
                    <a:pt x="21665" y="3217"/>
                  </a:lnTo>
                  <a:cubicBezTo>
                    <a:pt x="21887" y="3254"/>
                    <a:pt x="22146" y="3365"/>
                    <a:pt x="22405" y="3439"/>
                  </a:cubicBezTo>
                  <a:lnTo>
                    <a:pt x="22441" y="3439"/>
                  </a:lnTo>
                  <a:lnTo>
                    <a:pt x="22811" y="3587"/>
                  </a:lnTo>
                  <a:cubicBezTo>
                    <a:pt x="22996" y="3624"/>
                    <a:pt x="23144" y="3735"/>
                    <a:pt x="23329" y="3772"/>
                  </a:cubicBezTo>
                  <a:cubicBezTo>
                    <a:pt x="23514" y="3846"/>
                    <a:pt x="23698" y="3920"/>
                    <a:pt x="23883" y="3994"/>
                  </a:cubicBezTo>
                  <a:cubicBezTo>
                    <a:pt x="24105" y="3957"/>
                    <a:pt x="24179" y="4031"/>
                    <a:pt x="24512" y="4178"/>
                  </a:cubicBezTo>
                  <a:cubicBezTo>
                    <a:pt x="24660" y="4289"/>
                    <a:pt x="24808" y="4326"/>
                    <a:pt x="24919" y="4437"/>
                  </a:cubicBezTo>
                  <a:cubicBezTo>
                    <a:pt x="24992" y="4437"/>
                    <a:pt x="25066" y="4511"/>
                    <a:pt x="25103" y="4437"/>
                  </a:cubicBezTo>
                  <a:cubicBezTo>
                    <a:pt x="25288" y="4622"/>
                    <a:pt x="25251" y="4548"/>
                    <a:pt x="25473" y="4659"/>
                  </a:cubicBezTo>
                  <a:cubicBezTo>
                    <a:pt x="25584" y="4844"/>
                    <a:pt x="25732" y="4622"/>
                    <a:pt x="25806" y="4733"/>
                  </a:cubicBezTo>
                  <a:cubicBezTo>
                    <a:pt x="25954" y="4881"/>
                    <a:pt x="26508" y="5214"/>
                    <a:pt x="26767" y="5472"/>
                  </a:cubicBezTo>
                  <a:cubicBezTo>
                    <a:pt x="26841" y="5472"/>
                    <a:pt x="26878" y="5583"/>
                    <a:pt x="26915" y="5472"/>
                  </a:cubicBezTo>
                  <a:cubicBezTo>
                    <a:pt x="26952" y="5694"/>
                    <a:pt x="27063" y="5620"/>
                    <a:pt x="27211" y="5916"/>
                  </a:cubicBezTo>
                  <a:lnTo>
                    <a:pt x="27285" y="5990"/>
                  </a:lnTo>
                  <a:cubicBezTo>
                    <a:pt x="27691" y="6323"/>
                    <a:pt x="27839" y="6545"/>
                    <a:pt x="28209" y="6951"/>
                  </a:cubicBezTo>
                  <a:lnTo>
                    <a:pt x="28505" y="7284"/>
                  </a:lnTo>
                  <a:cubicBezTo>
                    <a:pt x="28763" y="7432"/>
                    <a:pt x="28727" y="7839"/>
                    <a:pt x="29096" y="7949"/>
                  </a:cubicBezTo>
                  <a:cubicBezTo>
                    <a:pt x="28911" y="8171"/>
                    <a:pt x="29281" y="8245"/>
                    <a:pt x="29355" y="8356"/>
                  </a:cubicBezTo>
                  <a:cubicBezTo>
                    <a:pt x="29133" y="8689"/>
                    <a:pt x="29799" y="8689"/>
                    <a:pt x="29614" y="8911"/>
                  </a:cubicBezTo>
                  <a:cubicBezTo>
                    <a:pt x="29651" y="8985"/>
                    <a:pt x="29688" y="9059"/>
                    <a:pt x="29836" y="9059"/>
                  </a:cubicBezTo>
                  <a:cubicBezTo>
                    <a:pt x="29984" y="9170"/>
                    <a:pt x="29725" y="9317"/>
                    <a:pt x="29910" y="9465"/>
                  </a:cubicBezTo>
                  <a:lnTo>
                    <a:pt x="30020" y="9428"/>
                  </a:lnTo>
                  <a:cubicBezTo>
                    <a:pt x="29910" y="9539"/>
                    <a:pt x="30279" y="9687"/>
                    <a:pt x="30168" y="9909"/>
                  </a:cubicBezTo>
                  <a:lnTo>
                    <a:pt x="30279" y="10205"/>
                  </a:lnTo>
                  <a:lnTo>
                    <a:pt x="30353" y="10390"/>
                  </a:lnTo>
                  <a:lnTo>
                    <a:pt x="30538" y="10796"/>
                  </a:lnTo>
                  <a:cubicBezTo>
                    <a:pt x="30353" y="10981"/>
                    <a:pt x="30612" y="11203"/>
                    <a:pt x="30612" y="11462"/>
                  </a:cubicBezTo>
                  <a:lnTo>
                    <a:pt x="30612" y="11499"/>
                  </a:lnTo>
                  <a:cubicBezTo>
                    <a:pt x="30649" y="11647"/>
                    <a:pt x="30649" y="11868"/>
                    <a:pt x="30834" y="11905"/>
                  </a:cubicBezTo>
                  <a:cubicBezTo>
                    <a:pt x="30612" y="12053"/>
                    <a:pt x="30908" y="12312"/>
                    <a:pt x="30908" y="12497"/>
                  </a:cubicBezTo>
                  <a:lnTo>
                    <a:pt x="30908" y="12571"/>
                  </a:lnTo>
                  <a:cubicBezTo>
                    <a:pt x="31019" y="13347"/>
                    <a:pt x="30982" y="13754"/>
                    <a:pt x="31093" y="14530"/>
                  </a:cubicBezTo>
                  <a:cubicBezTo>
                    <a:pt x="30945" y="14678"/>
                    <a:pt x="30908" y="15159"/>
                    <a:pt x="31130" y="15233"/>
                  </a:cubicBezTo>
                  <a:cubicBezTo>
                    <a:pt x="31130" y="15565"/>
                    <a:pt x="30945" y="15787"/>
                    <a:pt x="30982" y="16157"/>
                  </a:cubicBezTo>
                  <a:cubicBezTo>
                    <a:pt x="30982" y="16453"/>
                    <a:pt x="30945" y="16749"/>
                    <a:pt x="30908" y="17044"/>
                  </a:cubicBezTo>
                  <a:cubicBezTo>
                    <a:pt x="30945" y="17118"/>
                    <a:pt x="30723" y="17192"/>
                    <a:pt x="30908" y="17229"/>
                  </a:cubicBezTo>
                  <a:cubicBezTo>
                    <a:pt x="30908" y="17636"/>
                    <a:pt x="30575" y="17858"/>
                    <a:pt x="30723" y="18301"/>
                  </a:cubicBezTo>
                  <a:cubicBezTo>
                    <a:pt x="30612" y="18523"/>
                    <a:pt x="30390" y="19226"/>
                    <a:pt x="30464" y="19595"/>
                  </a:cubicBezTo>
                  <a:cubicBezTo>
                    <a:pt x="30464" y="19632"/>
                    <a:pt x="30390" y="19632"/>
                    <a:pt x="30353" y="19669"/>
                  </a:cubicBezTo>
                  <a:lnTo>
                    <a:pt x="30353" y="19706"/>
                  </a:lnTo>
                  <a:cubicBezTo>
                    <a:pt x="30279" y="19891"/>
                    <a:pt x="30205" y="20076"/>
                    <a:pt x="30094" y="20261"/>
                  </a:cubicBezTo>
                  <a:cubicBezTo>
                    <a:pt x="29688" y="20372"/>
                    <a:pt x="29984" y="20889"/>
                    <a:pt x="29688" y="21000"/>
                  </a:cubicBezTo>
                  <a:lnTo>
                    <a:pt x="29799" y="21074"/>
                  </a:lnTo>
                  <a:cubicBezTo>
                    <a:pt x="29799" y="21259"/>
                    <a:pt x="29540" y="21111"/>
                    <a:pt x="29540" y="21296"/>
                  </a:cubicBezTo>
                  <a:lnTo>
                    <a:pt x="29429" y="21518"/>
                  </a:lnTo>
                  <a:cubicBezTo>
                    <a:pt x="29318" y="21703"/>
                    <a:pt x="29244" y="21850"/>
                    <a:pt x="29133" y="21998"/>
                  </a:cubicBezTo>
                  <a:lnTo>
                    <a:pt x="28911" y="22368"/>
                  </a:lnTo>
                  <a:cubicBezTo>
                    <a:pt x="28800" y="22479"/>
                    <a:pt x="28727" y="22664"/>
                    <a:pt x="28579" y="22812"/>
                  </a:cubicBezTo>
                  <a:cubicBezTo>
                    <a:pt x="28579" y="22960"/>
                    <a:pt x="28246" y="23034"/>
                    <a:pt x="28394" y="23218"/>
                  </a:cubicBezTo>
                  <a:cubicBezTo>
                    <a:pt x="28061" y="23292"/>
                    <a:pt x="28172" y="23514"/>
                    <a:pt x="28024" y="23736"/>
                  </a:cubicBezTo>
                  <a:cubicBezTo>
                    <a:pt x="27876" y="23662"/>
                    <a:pt x="27802" y="23773"/>
                    <a:pt x="27950" y="23884"/>
                  </a:cubicBezTo>
                  <a:cubicBezTo>
                    <a:pt x="27691" y="23884"/>
                    <a:pt x="27802" y="24143"/>
                    <a:pt x="27506" y="24217"/>
                  </a:cubicBezTo>
                  <a:cubicBezTo>
                    <a:pt x="27506" y="24438"/>
                    <a:pt x="27248" y="24401"/>
                    <a:pt x="27100" y="24660"/>
                  </a:cubicBezTo>
                  <a:cubicBezTo>
                    <a:pt x="27063" y="24697"/>
                    <a:pt x="27137" y="24808"/>
                    <a:pt x="27063" y="24845"/>
                  </a:cubicBezTo>
                  <a:lnTo>
                    <a:pt x="27026" y="24882"/>
                  </a:lnTo>
                  <a:cubicBezTo>
                    <a:pt x="26878" y="25067"/>
                    <a:pt x="26915" y="25178"/>
                    <a:pt x="26656" y="25141"/>
                  </a:cubicBezTo>
                  <a:lnTo>
                    <a:pt x="26730" y="25215"/>
                  </a:lnTo>
                  <a:lnTo>
                    <a:pt x="26323" y="25585"/>
                  </a:lnTo>
                  <a:lnTo>
                    <a:pt x="26139" y="25732"/>
                  </a:lnTo>
                  <a:lnTo>
                    <a:pt x="25917" y="25954"/>
                  </a:lnTo>
                  <a:lnTo>
                    <a:pt x="25214" y="26509"/>
                  </a:lnTo>
                  <a:cubicBezTo>
                    <a:pt x="25177" y="26805"/>
                    <a:pt x="24919" y="26657"/>
                    <a:pt x="24734" y="26842"/>
                  </a:cubicBezTo>
                  <a:cubicBezTo>
                    <a:pt x="24697" y="26989"/>
                    <a:pt x="24327" y="26989"/>
                    <a:pt x="24475" y="27211"/>
                  </a:cubicBezTo>
                  <a:cubicBezTo>
                    <a:pt x="24253" y="27063"/>
                    <a:pt x="24364" y="27359"/>
                    <a:pt x="24179" y="27396"/>
                  </a:cubicBezTo>
                  <a:cubicBezTo>
                    <a:pt x="23957" y="27174"/>
                    <a:pt x="24068" y="27544"/>
                    <a:pt x="24068" y="27618"/>
                  </a:cubicBezTo>
                  <a:cubicBezTo>
                    <a:pt x="23809" y="27285"/>
                    <a:pt x="23625" y="27655"/>
                    <a:pt x="23551" y="27803"/>
                  </a:cubicBezTo>
                  <a:cubicBezTo>
                    <a:pt x="23440" y="27655"/>
                    <a:pt x="23366" y="27803"/>
                    <a:pt x="23329" y="27803"/>
                  </a:cubicBezTo>
                  <a:lnTo>
                    <a:pt x="23218" y="27840"/>
                  </a:lnTo>
                  <a:cubicBezTo>
                    <a:pt x="22848" y="27988"/>
                    <a:pt x="22589" y="28320"/>
                    <a:pt x="22294" y="28357"/>
                  </a:cubicBezTo>
                  <a:lnTo>
                    <a:pt x="22257" y="28394"/>
                  </a:lnTo>
                  <a:lnTo>
                    <a:pt x="21702" y="28690"/>
                  </a:lnTo>
                  <a:lnTo>
                    <a:pt x="21665" y="28690"/>
                  </a:lnTo>
                  <a:cubicBezTo>
                    <a:pt x="21332" y="28875"/>
                    <a:pt x="21221" y="28875"/>
                    <a:pt x="20852" y="29023"/>
                  </a:cubicBezTo>
                  <a:lnTo>
                    <a:pt x="20815" y="29023"/>
                  </a:lnTo>
                  <a:lnTo>
                    <a:pt x="20001" y="29282"/>
                  </a:lnTo>
                  <a:lnTo>
                    <a:pt x="19891" y="29319"/>
                  </a:lnTo>
                  <a:lnTo>
                    <a:pt x="19632" y="29429"/>
                  </a:lnTo>
                  <a:lnTo>
                    <a:pt x="19336" y="29503"/>
                  </a:lnTo>
                  <a:lnTo>
                    <a:pt x="19003" y="29614"/>
                  </a:lnTo>
                  <a:cubicBezTo>
                    <a:pt x="18892" y="29503"/>
                    <a:pt x="18449" y="29799"/>
                    <a:pt x="18190" y="29799"/>
                  </a:cubicBezTo>
                  <a:lnTo>
                    <a:pt x="18079" y="29799"/>
                  </a:lnTo>
                  <a:lnTo>
                    <a:pt x="17857" y="29836"/>
                  </a:lnTo>
                  <a:lnTo>
                    <a:pt x="17820" y="29836"/>
                  </a:lnTo>
                  <a:cubicBezTo>
                    <a:pt x="17672" y="29984"/>
                    <a:pt x="17303" y="29873"/>
                    <a:pt x="17413" y="30021"/>
                  </a:cubicBezTo>
                  <a:cubicBezTo>
                    <a:pt x="17303" y="30169"/>
                    <a:pt x="17081" y="29836"/>
                    <a:pt x="16970" y="30058"/>
                  </a:cubicBezTo>
                  <a:lnTo>
                    <a:pt x="16933" y="30058"/>
                  </a:lnTo>
                  <a:cubicBezTo>
                    <a:pt x="16785" y="29873"/>
                    <a:pt x="16378" y="29910"/>
                    <a:pt x="16230" y="30095"/>
                  </a:cubicBezTo>
                  <a:cubicBezTo>
                    <a:pt x="16119" y="30058"/>
                    <a:pt x="16009" y="30058"/>
                    <a:pt x="15824" y="30058"/>
                  </a:cubicBezTo>
                  <a:lnTo>
                    <a:pt x="15676" y="30058"/>
                  </a:lnTo>
                  <a:lnTo>
                    <a:pt x="15602" y="30058"/>
                  </a:lnTo>
                  <a:lnTo>
                    <a:pt x="15306" y="30058"/>
                  </a:lnTo>
                  <a:cubicBezTo>
                    <a:pt x="15269" y="30058"/>
                    <a:pt x="15232" y="30058"/>
                    <a:pt x="15195" y="30169"/>
                  </a:cubicBezTo>
                  <a:cubicBezTo>
                    <a:pt x="15010" y="29910"/>
                    <a:pt x="15010" y="30354"/>
                    <a:pt x="14715" y="30243"/>
                  </a:cubicBezTo>
                  <a:cubicBezTo>
                    <a:pt x="14715" y="30169"/>
                    <a:pt x="14752" y="30095"/>
                    <a:pt x="14752" y="30021"/>
                  </a:cubicBezTo>
                  <a:lnTo>
                    <a:pt x="14493" y="30021"/>
                  </a:lnTo>
                  <a:lnTo>
                    <a:pt x="13975" y="29984"/>
                  </a:lnTo>
                  <a:lnTo>
                    <a:pt x="13938" y="29984"/>
                  </a:lnTo>
                  <a:lnTo>
                    <a:pt x="13384" y="29910"/>
                  </a:lnTo>
                  <a:lnTo>
                    <a:pt x="13088" y="29873"/>
                  </a:lnTo>
                  <a:lnTo>
                    <a:pt x="12829" y="29836"/>
                  </a:lnTo>
                  <a:cubicBezTo>
                    <a:pt x="12792" y="29799"/>
                    <a:pt x="12164" y="29762"/>
                    <a:pt x="11757" y="29688"/>
                  </a:cubicBezTo>
                  <a:cubicBezTo>
                    <a:pt x="11350" y="29651"/>
                    <a:pt x="11128" y="29688"/>
                    <a:pt x="11683" y="29873"/>
                  </a:cubicBezTo>
                  <a:lnTo>
                    <a:pt x="11609" y="30095"/>
                  </a:lnTo>
                  <a:cubicBezTo>
                    <a:pt x="11424" y="30095"/>
                    <a:pt x="11202" y="29910"/>
                    <a:pt x="11055" y="30095"/>
                  </a:cubicBezTo>
                  <a:cubicBezTo>
                    <a:pt x="10944" y="30095"/>
                    <a:pt x="10981" y="29873"/>
                    <a:pt x="10833" y="29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524;p60">
              <a:extLst>
                <a:ext uri="{FF2B5EF4-FFF2-40B4-BE49-F238E27FC236}">
                  <a16:creationId xmlns:a16="http://schemas.microsoft.com/office/drawing/2014/main" id="{E561FD5E-95A1-C91C-92B9-BEF3AF0E0B0C}"/>
                </a:ext>
              </a:extLst>
            </p:cNvPr>
            <p:cNvSpPr txBox="1">
              <a:spLocks/>
            </p:cNvSpPr>
            <p:nvPr/>
          </p:nvSpPr>
          <p:spPr>
            <a:xfrm>
              <a:off x="1843064" y="3535142"/>
              <a:ext cx="1593079" cy="627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Gaegu"/>
                <a:buNone/>
                <a:defRPr sz="2800" b="1" i="0" u="none" strike="noStrike" cap="none">
                  <a:solidFill>
                    <a:schemeClr val="dk2"/>
                  </a:solidFill>
                  <a:latin typeface="Gaegu"/>
                  <a:ea typeface="Gaegu"/>
                  <a:cs typeface="Gaegu"/>
                  <a:sym typeface="Gaegu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70000"/>
                </a:lnSpc>
              </a:pPr>
              <a:r>
                <a:rPr lang="en-US" sz="1800" dirty="0">
                  <a:solidFill>
                    <a:schemeClr val="bg2"/>
                  </a:solidFill>
                </a:rPr>
                <a:t>Course</a:t>
              </a:r>
              <a:br>
                <a:rPr lang="en-US" sz="1800" dirty="0">
                  <a:solidFill>
                    <a:schemeClr val="bg2"/>
                  </a:solidFill>
                </a:rPr>
              </a:br>
              <a:r>
                <a:rPr lang="en-US" sz="1800" dirty="0">
                  <a:solidFill>
                    <a:schemeClr val="bg2"/>
                  </a:solidFill>
                </a:rPr>
                <a:t>Adapter</a:t>
              </a:r>
            </a:p>
          </p:txBody>
        </p:sp>
      </p:grpSp>
      <p:grpSp>
        <p:nvGrpSpPr>
          <p:cNvPr id="19" name="Google Shape;3378;p76">
            <a:extLst>
              <a:ext uri="{FF2B5EF4-FFF2-40B4-BE49-F238E27FC236}">
                <a16:creationId xmlns:a16="http://schemas.microsoft.com/office/drawing/2014/main" id="{D7984B0F-8948-EFCA-ED92-DEE5F45FB362}"/>
              </a:ext>
            </a:extLst>
          </p:cNvPr>
          <p:cNvGrpSpPr/>
          <p:nvPr/>
        </p:nvGrpSpPr>
        <p:grpSpPr>
          <a:xfrm>
            <a:off x="5565246" y="3040888"/>
            <a:ext cx="938370" cy="279635"/>
            <a:chOff x="4662475" y="1976500"/>
            <a:chExt cx="68725" cy="36625"/>
          </a:xfrm>
          <a:solidFill>
            <a:schemeClr val="bg2"/>
          </a:solidFill>
        </p:grpSpPr>
        <p:sp>
          <p:nvSpPr>
            <p:cNvPr id="20" name="Google Shape;3379;p76">
              <a:extLst>
                <a:ext uri="{FF2B5EF4-FFF2-40B4-BE49-F238E27FC236}">
                  <a16:creationId xmlns:a16="http://schemas.microsoft.com/office/drawing/2014/main" id="{A9D1E060-9073-D9DE-3DED-6B8223A40CBA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3380;p76">
              <a:extLst>
                <a:ext uri="{FF2B5EF4-FFF2-40B4-BE49-F238E27FC236}">
                  <a16:creationId xmlns:a16="http://schemas.microsoft.com/office/drawing/2014/main" id="{F8ECA692-27F9-3FCB-FD31-CCB52617F53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Google Shape;3381;p76">
              <a:extLst>
                <a:ext uri="{FF2B5EF4-FFF2-40B4-BE49-F238E27FC236}">
                  <a16:creationId xmlns:a16="http://schemas.microsoft.com/office/drawing/2014/main" id="{648E3D49-7877-149E-9F62-02644A2234B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3" name="Google Shape;3378;p76">
            <a:extLst>
              <a:ext uri="{FF2B5EF4-FFF2-40B4-BE49-F238E27FC236}">
                <a16:creationId xmlns:a16="http://schemas.microsoft.com/office/drawing/2014/main" id="{2772375D-F62E-4DFB-D212-DFADD34F7AA9}"/>
              </a:ext>
            </a:extLst>
          </p:cNvPr>
          <p:cNvGrpSpPr/>
          <p:nvPr/>
        </p:nvGrpSpPr>
        <p:grpSpPr>
          <a:xfrm rot="10800000">
            <a:off x="5490689" y="3590842"/>
            <a:ext cx="938370" cy="279635"/>
            <a:chOff x="4662475" y="1976500"/>
            <a:chExt cx="68725" cy="36625"/>
          </a:xfrm>
          <a:solidFill>
            <a:schemeClr val="bg2"/>
          </a:solidFill>
        </p:grpSpPr>
        <p:sp>
          <p:nvSpPr>
            <p:cNvPr id="24" name="Google Shape;3379;p76">
              <a:extLst>
                <a:ext uri="{FF2B5EF4-FFF2-40B4-BE49-F238E27FC236}">
                  <a16:creationId xmlns:a16="http://schemas.microsoft.com/office/drawing/2014/main" id="{0D1D52E5-90B5-5151-9C0C-C495E9097AB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Google Shape;3380;p76">
              <a:extLst>
                <a:ext uri="{FF2B5EF4-FFF2-40B4-BE49-F238E27FC236}">
                  <a16:creationId xmlns:a16="http://schemas.microsoft.com/office/drawing/2014/main" id="{2B23D055-8443-216D-1718-53BEFFD82CD4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3381;p76">
              <a:extLst>
                <a:ext uri="{FF2B5EF4-FFF2-40B4-BE49-F238E27FC236}">
                  <a16:creationId xmlns:a16="http://schemas.microsoft.com/office/drawing/2014/main" id="{81A95C8A-C39B-2EAF-AD0C-32FB7867F3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7" name="Google Shape;3378;p76">
            <a:extLst>
              <a:ext uri="{FF2B5EF4-FFF2-40B4-BE49-F238E27FC236}">
                <a16:creationId xmlns:a16="http://schemas.microsoft.com/office/drawing/2014/main" id="{76719BE7-D690-6AC6-8AF4-DD3FA087667C}"/>
              </a:ext>
            </a:extLst>
          </p:cNvPr>
          <p:cNvGrpSpPr/>
          <p:nvPr/>
        </p:nvGrpSpPr>
        <p:grpSpPr>
          <a:xfrm>
            <a:off x="2539013" y="3066370"/>
            <a:ext cx="938370" cy="279635"/>
            <a:chOff x="4662475" y="1976500"/>
            <a:chExt cx="68725" cy="36625"/>
          </a:xfrm>
          <a:solidFill>
            <a:schemeClr val="bg2"/>
          </a:solidFill>
        </p:grpSpPr>
        <p:sp>
          <p:nvSpPr>
            <p:cNvPr id="28" name="Google Shape;3379;p76">
              <a:extLst>
                <a:ext uri="{FF2B5EF4-FFF2-40B4-BE49-F238E27FC236}">
                  <a16:creationId xmlns:a16="http://schemas.microsoft.com/office/drawing/2014/main" id="{3EB0579B-BADE-38FF-DCB7-DD33A17AA67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Google Shape;3380;p76">
              <a:extLst>
                <a:ext uri="{FF2B5EF4-FFF2-40B4-BE49-F238E27FC236}">
                  <a16:creationId xmlns:a16="http://schemas.microsoft.com/office/drawing/2014/main" id="{F50455A5-8B18-59EB-8530-F38D8E87BB73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Google Shape;3381;p76">
              <a:extLst>
                <a:ext uri="{FF2B5EF4-FFF2-40B4-BE49-F238E27FC236}">
                  <a16:creationId xmlns:a16="http://schemas.microsoft.com/office/drawing/2014/main" id="{95BACBC7-0D37-A435-9E29-C926E2748CFF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1" name="Google Shape;3378;p76">
            <a:extLst>
              <a:ext uri="{FF2B5EF4-FFF2-40B4-BE49-F238E27FC236}">
                <a16:creationId xmlns:a16="http://schemas.microsoft.com/office/drawing/2014/main" id="{153952CE-0E15-97A6-A9A0-35A1F9624B44}"/>
              </a:ext>
            </a:extLst>
          </p:cNvPr>
          <p:cNvGrpSpPr/>
          <p:nvPr/>
        </p:nvGrpSpPr>
        <p:grpSpPr>
          <a:xfrm rot="10800000">
            <a:off x="2464456" y="3592879"/>
            <a:ext cx="938370" cy="279635"/>
            <a:chOff x="4662475" y="1976500"/>
            <a:chExt cx="68725" cy="36625"/>
          </a:xfrm>
          <a:solidFill>
            <a:schemeClr val="bg2"/>
          </a:solidFill>
        </p:grpSpPr>
        <p:sp>
          <p:nvSpPr>
            <p:cNvPr id="32" name="Google Shape;3379;p76">
              <a:extLst>
                <a:ext uri="{FF2B5EF4-FFF2-40B4-BE49-F238E27FC236}">
                  <a16:creationId xmlns:a16="http://schemas.microsoft.com/office/drawing/2014/main" id="{10B613B3-581E-9068-B5AD-B38628AB7D9D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Google Shape;3380;p76">
              <a:extLst>
                <a:ext uri="{FF2B5EF4-FFF2-40B4-BE49-F238E27FC236}">
                  <a16:creationId xmlns:a16="http://schemas.microsoft.com/office/drawing/2014/main" id="{D7B80555-5CC9-E7EB-51CA-55A9AA0E8AB3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Google Shape;3381;p76">
              <a:extLst>
                <a:ext uri="{FF2B5EF4-FFF2-40B4-BE49-F238E27FC236}">
                  <a16:creationId xmlns:a16="http://schemas.microsoft.com/office/drawing/2014/main" id="{2A70F0DA-6B14-62A3-A597-5E738704CBE4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5" name="Google Shape;2524;p60">
            <a:extLst>
              <a:ext uri="{FF2B5EF4-FFF2-40B4-BE49-F238E27FC236}">
                <a16:creationId xmlns:a16="http://schemas.microsoft.com/office/drawing/2014/main" id="{3D6B2D55-364E-2EA1-7757-59C9EE65E8EC}"/>
              </a:ext>
            </a:extLst>
          </p:cNvPr>
          <p:cNvSpPr txBox="1">
            <a:spLocks/>
          </p:cNvSpPr>
          <p:nvPr/>
        </p:nvSpPr>
        <p:spPr>
          <a:xfrm>
            <a:off x="2280311" y="3866699"/>
            <a:ext cx="1493073" cy="3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rgbClr val="3AD5B8"/>
                </a:solidFill>
              </a:rPr>
              <a:t>getCourses()</a:t>
            </a:r>
          </a:p>
        </p:txBody>
      </p:sp>
      <p:sp>
        <p:nvSpPr>
          <p:cNvPr id="37" name="Google Shape;2524;p60">
            <a:extLst>
              <a:ext uri="{FF2B5EF4-FFF2-40B4-BE49-F238E27FC236}">
                <a16:creationId xmlns:a16="http://schemas.microsoft.com/office/drawing/2014/main" id="{9100E56F-4252-BE7D-2A6F-7F6247AF676C}"/>
              </a:ext>
            </a:extLst>
          </p:cNvPr>
          <p:cNvSpPr txBox="1">
            <a:spLocks/>
          </p:cNvSpPr>
          <p:nvPr/>
        </p:nvSpPr>
        <p:spPr>
          <a:xfrm>
            <a:off x="2214519" y="2777841"/>
            <a:ext cx="1493073" cy="3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rgbClr val="3AD5B8"/>
                </a:solidFill>
              </a:rPr>
              <a:t>notifyOnChange()</a:t>
            </a:r>
          </a:p>
        </p:txBody>
      </p:sp>
      <p:sp>
        <p:nvSpPr>
          <p:cNvPr id="38" name="Google Shape;2524;p60">
            <a:extLst>
              <a:ext uri="{FF2B5EF4-FFF2-40B4-BE49-F238E27FC236}">
                <a16:creationId xmlns:a16="http://schemas.microsoft.com/office/drawing/2014/main" id="{555419FD-CB6C-3303-032C-3AC28FBD48E1}"/>
              </a:ext>
            </a:extLst>
          </p:cNvPr>
          <p:cNvSpPr txBox="1">
            <a:spLocks/>
          </p:cNvSpPr>
          <p:nvPr/>
        </p:nvSpPr>
        <p:spPr>
          <a:xfrm>
            <a:off x="5552624" y="2771696"/>
            <a:ext cx="956230" cy="3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rgbClr val="3AD5B8"/>
                </a:solidFill>
              </a:rPr>
              <a:t>update()</a:t>
            </a:r>
          </a:p>
        </p:txBody>
      </p:sp>
      <p:sp>
        <p:nvSpPr>
          <p:cNvPr id="39" name="Google Shape;2524;p60">
            <a:extLst>
              <a:ext uri="{FF2B5EF4-FFF2-40B4-BE49-F238E27FC236}">
                <a16:creationId xmlns:a16="http://schemas.microsoft.com/office/drawing/2014/main" id="{436B4802-2C55-881F-D1CD-00008DA367D4}"/>
              </a:ext>
            </a:extLst>
          </p:cNvPr>
          <p:cNvSpPr txBox="1">
            <a:spLocks/>
          </p:cNvSpPr>
          <p:nvPr/>
        </p:nvSpPr>
        <p:spPr>
          <a:xfrm>
            <a:off x="5295772" y="3866699"/>
            <a:ext cx="1493073" cy="3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rgbClr val="3AD5B8"/>
                </a:solidFill>
              </a:rPr>
              <a:t>observe()</a:t>
            </a:r>
          </a:p>
        </p:txBody>
      </p:sp>
      <p:grpSp>
        <p:nvGrpSpPr>
          <p:cNvPr id="40" name="Google Shape;10685;p88">
            <a:extLst>
              <a:ext uri="{FF2B5EF4-FFF2-40B4-BE49-F238E27FC236}">
                <a16:creationId xmlns:a16="http://schemas.microsoft.com/office/drawing/2014/main" id="{56BF0F3D-A27A-8747-121C-7CDCD5CEBD14}"/>
              </a:ext>
            </a:extLst>
          </p:cNvPr>
          <p:cNvGrpSpPr/>
          <p:nvPr/>
        </p:nvGrpSpPr>
        <p:grpSpPr>
          <a:xfrm>
            <a:off x="1437333" y="1536908"/>
            <a:ext cx="781109" cy="783053"/>
            <a:chOff x="-3771675" y="3971775"/>
            <a:chExt cx="291300" cy="292025"/>
          </a:xfrm>
          <a:solidFill>
            <a:schemeClr val="bg2"/>
          </a:solidFill>
        </p:grpSpPr>
        <p:sp>
          <p:nvSpPr>
            <p:cNvPr id="41" name="Google Shape;10686;p88">
              <a:extLst>
                <a:ext uri="{FF2B5EF4-FFF2-40B4-BE49-F238E27FC236}">
                  <a16:creationId xmlns:a16="http://schemas.microsoft.com/office/drawing/2014/main" id="{A83E9BFD-1D3B-664F-0420-6F255821BEF7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87;p88">
              <a:extLst>
                <a:ext uri="{FF2B5EF4-FFF2-40B4-BE49-F238E27FC236}">
                  <a16:creationId xmlns:a16="http://schemas.microsoft.com/office/drawing/2014/main" id="{CB12D96E-D882-7080-D6FF-A083E36934B8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88;p88">
              <a:extLst>
                <a:ext uri="{FF2B5EF4-FFF2-40B4-BE49-F238E27FC236}">
                  <a16:creationId xmlns:a16="http://schemas.microsoft.com/office/drawing/2014/main" id="{4E2C19FE-0F79-8A5F-2410-910FFDB7648E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89;p88">
              <a:extLst>
                <a:ext uri="{FF2B5EF4-FFF2-40B4-BE49-F238E27FC236}">
                  <a16:creationId xmlns:a16="http://schemas.microsoft.com/office/drawing/2014/main" id="{263E1B30-7006-8925-FC80-7A3F04370009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90;p88">
              <a:extLst>
                <a:ext uri="{FF2B5EF4-FFF2-40B4-BE49-F238E27FC236}">
                  <a16:creationId xmlns:a16="http://schemas.microsoft.com/office/drawing/2014/main" id="{A9BA7E64-06A7-E2BF-B853-BE9404E60ED2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397;p76">
            <a:extLst>
              <a:ext uri="{FF2B5EF4-FFF2-40B4-BE49-F238E27FC236}">
                <a16:creationId xmlns:a16="http://schemas.microsoft.com/office/drawing/2014/main" id="{5099C380-6FEE-44B5-69A5-A41F32889CF9}"/>
              </a:ext>
            </a:extLst>
          </p:cNvPr>
          <p:cNvSpPr/>
          <p:nvPr/>
        </p:nvSpPr>
        <p:spPr>
          <a:xfrm rot="16200000">
            <a:off x="1510675" y="2484333"/>
            <a:ext cx="448935" cy="21998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524;p60">
            <a:extLst>
              <a:ext uri="{FF2B5EF4-FFF2-40B4-BE49-F238E27FC236}">
                <a16:creationId xmlns:a16="http://schemas.microsoft.com/office/drawing/2014/main" id="{D2321C43-B527-DBF4-73B2-E00A87F89B57}"/>
              </a:ext>
            </a:extLst>
          </p:cNvPr>
          <p:cNvSpPr txBox="1">
            <a:spLocks/>
          </p:cNvSpPr>
          <p:nvPr/>
        </p:nvSpPr>
        <p:spPr>
          <a:xfrm>
            <a:off x="953963" y="1168951"/>
            <a:ext cx="1493073" cy="39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800" dirty="0">
                <a:solidFill>
                  <a:schemeClr val="bg2"/>
                </a:solidFill>
              </a:rPr>
              <a:t>Firebase</a:t>
            </a:r>
          </a:p>
        </p:txBody>
      </p:sp>
      <p:grpSp>
        <p:nvGrpSpPr>
          <p:cNvPr id="52" name="Google Shape;9650;p86">
            <a:extLst>
              <a:ext uri="{FF2B5EF4-FFF2-40B4-BE49-F238E27FC236}">
                <a16:creationId xmlns:a16="http://schemas.microsoft.com/office/drawing/2014/main" id="{9BF5883E-B208-69DA-D410-508F06D3E41F}"/>
              </a:ext>
            </a:extLst>
          </p:cNvPr>
          <p:cNvGrpSpPr/>
          <p:nvPr/>
        </p:nvGrpSpPr>
        <p:grpSpPr>
          <a:xfrm>
            <a:off x="6976983" y="1410298"/>
            <a:ext cx="905479" cy="905555"/>
            <a:chOff x="-44924250" y="3206000"/>
            <a:chExt cx="300100" cy="300125"/>
          </a:xfrm>
          <a:solidFill>
            <a:schemeClr val="bg2"/>
          </a:solidFill>
        </p:grpSpPr>
        <p:sp>
          <p:nvSpPr>
            <p:cNvPr id="53" name="Google Shape;9651;p86">
              <a:extLst>
                <a:ext uri="{FF2B5EF4-FFF2-40B4-BE49-F238E27FC236}">
                  <a16:creationId xmlns:a16="http://schemas.microsoft.com/office/drawing/2014/main" id="{CF8608CF-0690-CA5D-6876-25424EBD06E6}"/>
                </a:ext>
              </a:extLst>
            </p:cNvPr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52;p86">
              <a:extLst>
                <a:ext uri="{FF2B5EF4-FFF2-40B4-BE49-F238E27FC236}">
                  <a16:creationId xmlns:a16="http://schemas.microsoft.com/office/drawing/2014/main" id="{E2A70A02-BB0B-D2A3-44A2-77857E67ED83}"/>
                </a:ext>
              </a:extLst>
            </p:cNvPr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53;p86">
              <a:extLst>
                <a:ext uri="{FF2B5EF4-FFF2-40B4-BE49-F238E27FC236}">
                  <a16:creationId xmlns:a16="http://schemas.microsoft.com/office/drawing/2014/main" id="{11A96AA8-641C-955E-0B13-8E0BB4FFECB4}"/>
                </a:ext>
              </a:extLst>
            </p:cNvPr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54;p86">
              <a:extLst>
                <a:ext uri="{FF2B5EF4-FFF2-40B4-BE49-F238E27FC236}">
                  <a16:creationId xmlns:a16="http://schemas.microsoft.com/office/drawing/2014/main" id="{A7092871-6311-51CC-D18C-041ACC868B88}"/>
                </a:ext>
              </a:extLst>
            </p:cNvPr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55;p86">
              <a:extLst>
                <a:ext uri="{FF2B5EF4-FFF2-40B4-BE49-F238E27FC236}">
                  <a16:creationId xmlns:a16="http://schemas.microsoft.com/office/drawing/2014/main" id="{25B59398-AA6A-0D4C-76F7-4555210E0F77}"/>
                </a:ext>
              </a:extLst>
            </p:cNvPr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2524;p60">
            <a:extLst>
              <a:ext uri="{FF2B5EF4-FFF2-40B4-BE49-F238E27FC236}">
                <a16:creationId xmlns:a16="http://schemas.microsoft.com/office/drawing/2014/main" id="{B277AD7F-6AB7-1495-C25E-851D49D3B50D}"/>
              </a:ext>
            </a:extLst>
          </p:cNvPr>
          <p:cNvSpPr txBox="1">
            <a:spLocks/>
          </p:cNvSpPr>
          <p:nvPr/>
        </p:nvSpPr>
        <p:spPr>
          <a:xfrm>
            <a:off x="6629742" y="1091901"/>
            <a:ext cx="1493073" cy="39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800" dirty="0">
                <a:solidFill>
                  <a:schemeClr val="bg2"/>
                </a:solidFill>
              </a:rPr>
              <a:t>UI</a:t>
            </a:r>
          </a:p>
        </p:txBody>
      </p:sp>
      <p:sp>
        <p:nvSpPr>
          <p:cNvPr id="60" name="Google Shape;3397;p76">
            <a:extLst>
              <a:ext uri="{FF2B5EF4-FFF2-40B4-BE49-F238E27FC236}">
                <a16:creationId xmlns:a16="http://schemas.microsoft.com/office/drawing/2014/main" id="{CFDCA09C-AF76-339C-7395-9B5AB8994DF6}"/>
              </a:ext>
            </a:extLst>
          </p:cNvPr>
          <p:cNvSpPr/>
          <p:nvPr/>
        </p:nvSpPr>
        <p:spPr>
          <a:xfrm rot="16200000">
            <a:off x="7205256" y="2487629"/>
            <a:ext cx="448935" cy="21998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acher Images – Browse 2,173,431 Stock Photos, Vectors, and Video | Adobe  Stock">
            <a:extLst>
              <a:ext uri="{FF2B5EF4-FFF2-40B4-BE49-F238E27FC236}">
                <a16:creationId xmlns:a16="http://schemas.microsoft.com/office/drawing/2014/main" id="{B17AD52A-A6FD-C4CC-1310-AC7D3BCB2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r="20771"/>
          <a:stretch/>
        </p:blipFill>
        <p:spPr bwMode="auto">
          <a:xfrm>
            <a:off x="4641699" y="792206"/>
            <a:ext cx="3382426" cy="35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" name="Google Shape;911;p44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Use</a:t>
            </a:r>
            <a:endParaRPr dirty="0"/>
          </a:p>
        </p:txBody>
      </p:sp>
      <p:sp>
        <p:nvSpPr>
          <p:cNvPr id="912" name="Google Shape;912;p44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41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the app?</a:t>
            </a:r>
          </a:p>
        </p:txBody>
      </p:sp>
      <p:sp>
        <p:nvSpPr>
          <p:cNvPr id="913" name="Google Shape;913;p44"/>
          <p:cNvSpPr txBox="1">
            <a:spLocks noGrp="1"/>
          </p:cNvSpPr>
          <p:nvPr>
            <p:ph type="title" idx="2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914" name="Google Shape;914;p44"/>
          <p:cNvGrpSpPr/>
          <p:nvPr/>
        </p:nvGrpSpPr>
        <p:grpSpPr>
          <a:xfrm>
            <a:off x="4562925" y="700575"/>
            <a:ext cx="3611050" cy="3721000"/>
            <a:chOff x="4562925" y="700575"/>
            <a:chExt cx="3611050" cy="3721000"/>
          </a:xfrm>
        </p:grpSpPr>
        <p:sp>
          <p:nvSpPr>
            <p:cNvPr id="915" name="Google Shape;915;p44"/>
            <p:cNvSpPr/>
            <p:nvPr/>
          </p:nvSpPr>
          <p:spPr>
            <a:xfrm rot="5400000">
              <a:off x="6248171" y="2442428"/>
              <a:ext cx="3660757" cy="190851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4574500" y="700575"/>
              <a:ext cx="3567313" cy="216525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 rot="5400000">
              <a:off x="2852828" y="2434497"/>
              <a:ext cx="3626894" cy="206700"/>
            </a:xfrm>
            <a:custGeom>
              <a:avLst/>
              <a:gdLst/>
              <a:ahLst/>
              <a:cxnLst/>
              <a:rect l="l" t="t" r="r" b="b"/>
              <a:pathLst>
                <a:path w="139295" h="8268" extrusionOk="0">
                  <a:moveTo>
                    <a:pt x="57151" y="1"/>
                  </a:moveTo>
                  <a:cubicBezTo>
                    <a:pt x="51806" y="1"/>
                    <a:pt x="45718" y="80"/>
                    <a:pt x="35723" y="278"/>
                  </a:cubicBezTo>
                  <a:cubicBezTo>
                    <a:pt x="33713" y="311"/>
                    <a:pt x="32084" y="344"/>
                    <a:pt x="31038" y="344"/>
                  </a:cubicBezTo>
                  <a:cubicBezTo>
                    <a:pt x="30273" y="344"/>
                    <a:pt x="29820" y="326"/>
                    <a:pt x="29760" y="278"/>
                  </a:cubicBezTo>
                  <a:cubicBezTo>
                    <a:pt x="29735" y="253"/>
                    <a:pt x="29695" y="242"/>
                    <a:pt x="29645" y="242"/>
                  </a:cubicBezTo>
                  <a:cubicBezTo>
                    <a:pt x="29394" y="242"/>
                    <a:pt x="28876" y="503"/>
                    <a:pt x="28578" y="503"/>
                  </a:cubicBezTo>
                  <a:cubicBezTo>
                    <a:pt x="28527" y="503"/>
                    <a:pt x="28483" y="495"/>
                    <a:pt x="28447" y="477"/>
                  </a:cubicBezTo>
                  <a:cubicBezTo>
                    <a:pt x="14131" y="1267"/>
                    <a:pt x="6565" y="1822"/>
                    <a:pt x="4908" y="1822"/>
                  </a:cubicBezTo>
                  <a:cubicBezTo>
                    <a:pt x="4827" y="1822"/>
                    <a:pt x="4761" y="1821"/>
                    <a:pt x="4709" y="1818"/>
                  </a:cubicBezTo>
                  <a:cubicBezTo>
                    <a:pt x="4500" y="1807"/>
                    <a:pt x="4314" y="1802"/>
                    <a:pt x="4148" y="1802"/>
                  </a:cubicBezTo>
                  <a:cubicBezTo>
                    <a:pt x="3451" y="1802"/>
                    <a:pt x="3091" y="1902"/>
                    <a:pt x="2768" y="2132"/>
                  </a:cubicBezTo>
                  <a:cubicBezTo>
                    <a:pt x="1656" y="2960"/>
                    <a:pt x="1" y="8038"/>
                    <a:pt x="1228" y="8267"/>
                  </a:cubicBezTo>
                  <a:cubicBezTo>
                    <a:pt x="1245" y="8268"/>
                    <a:pt x="1267" y="8268"/>
                    <a:pt x="1293" y="8268"/>
                  </a:cubicBezTo>
                  <a:cubicBezTo>
                    <a:pt x="2746" y="8268"/>
                    <a:pt x="17365" y="6975"/>
                    <a:pt x="23795" y="6975"/>
                  </a:cubicBezTo>
                  <a:cubicBezTo>
                    <a:pt x="24989" y="6975"/>
                    <a:pt x="25900" y="7020"/>
                    <a:pt x="26393" y="7125"/>
                  </a:cubicBezTo>
                  <a:cubicBezTo>
                    <a:pt x="30099" y="6845"/>
                    <a:pt x="39827" y="6158"/>
                    <a:pt x="46517" y="6158"/>
                  </a:cubicBezTo>
                  <a:cubicBezTo>
                    <a:pt x="48686" y="6158"/>
                    <a:pt x="50536" y="6231"/>
                    <a:pt x="51758" y="6412"/>
                  </a:cubicBezTo>
                  <a:cubicBezTo>
                    <a:pt x="52479" y="6210"/>
                    <a:pt x="54314" y="6134"/>
                    <a:pt x="56703" y="6134"/>
                  </a:cubicBezTo>
                  <a:cubicBezTo>
                    <a:pt x="64129" y="6134"/>
                    <a:pt x="76900" y="6872"/>
                    <a:pt x="78143" y="6872"/>
                  </a:cubicBezTo>
                  <a:cubicBezTo>
                    <a:pt x="78193" y="6872"/>
                    <a:pt x="78225" y="6871"/>
                    <a:pt x="78236" y="6869"/>
                  </a:cubicBezTo>
                  <a:cubicBezTo>
                    <a:pt x="78451" y="6833"/>
                    <a:pt x="78820" y="6817"/>
                    <a:pt x="79275" y="6817"/>
                  </a:cubicBezTo>
                  <a:cubicBezTo>
                    <a:pt x="80992" y="6817"/>
                    <a:pt x="83931" y="7043"/>
                    <a:pt x="84428" y="7268"/>
                  </a:cubicBezTo>
                  <a:cubicBezTo>
                    <a:pt x="84986" y="7521"/>
                    <a:pt x="85693" y="7587"/>
                    <a:pt x="86395" y="7587"/>
                  </a:cubicBezTo>
                  <a:cubicBezTo>
                    <a:pt x="87163" y="7587"/>
                    <a:pt x="87925" y="7508"/>
                    <a:pt x="88483" y="7508"/>
                  </a:cubicBezTo>
                  <a:cubicBezTo>
                    <a:pt x="88796" y="7508"/>
                    <a:pt x="89044" y="7533"/>
                    <a:pt x="89192" y="7610"/>
                  </a:cubicBezTo>
                  <a:lnTo>
                    <a:pt x="94984" y="7468"/>
                  </a:lnTo>
                  <a:cubicBezTo>
                    <a:pt x="94984" y="7468"/>
                    <a:pt x="97952" y="7553"/>
                    <a:pt x="99236" y="7553"/>
                  </a:cubicBezTo>
                  <a:cubicBezTo>
                    <a:pt x="99309" y="7554"/>
                    <a:pt x="99395" y="7555"/>
                    <a:pt x="99493" y="7555"/>
                  </a:cubicBezTo>
                  <a:cubicBezTo>
                    <a:pt x="102838" y="7555"/>
                    <a:pt x="120228" y="7095"/>
                    <a:pt x="121919" y="7040"/>
                  </a:cubicBezTo>
                  <a:cubicBezTo>
                    <a:pt x="122911" y="6930"/>
                    <a:pt x="123945" y="6886"/>
                    <a:pt x="124980" y="6886"/>
                  </a:cubicBezTo>
                  <a:cubicBezTo>
                    <a:pt x="126894" y="6886"/>
                    <a:pt x="128812" y="7034"/>
                    <a:pt x="130479" y="7182"/>
                  </a:cubicBezTo>
                  <a:cubicBezTo>
                    <a:pt x="131703" y="7312"/>
                    <a:pt x="133242" y="7515"/>
                    <a:pt x="134380" y="7515"/>
                  </a:cubicBezTo>
                  <a:cubicBezTo>
                    <a:pt x="134992" y="7515"/>
                    <a:pt x="135488" y="7456"/>
                    <a:pt x="135757" y="7297"/>
                  </a:cubicBezTo>
                  <a:cubicBezTo>
                    <a:pt x="137012" y="6555"/>
                    <a:pt x="139295" y="2874"/>
                    <a:pt x="138896" y="1876"/>
                  </a:cubicBezTo>
                  <a:cubicBezTo>
                    <a:pt x="138752" y="1470"/>
                    <a:pt x="131635" y="924"/>
                    <a:pt x="128296" y="924"/>
                  </a:cubicBezTo>
                  <a:cubicBezTo>
                    <a:pt x="127646" y="924"/>
                    <a:pt x="127139" y="944"/>
                    <a:pt x="126855" y="991"/>
                  </a:cubicBezTo>
                  <a:cubicBezTo>
                    <a:pt x="126763" y="1006"/>
                    <a:pt x="126673" y="1013"/>
                    <a:pt x="126590" y="1013"/>
                  </a:cubicBezTo>
                  <a:cubicBezTo>
                    <a:pt x="126363" y="1013"/>
                    <a:pt x="126183" y="960"/>
                    <a:pt x="126142" y="877"/>
                  </a:cubicBezTo>
                  <a:cubicBezTo>
                    <a:pt x="126142" y="877"/>
                    <a:pt x="125942" y="848"/>
                    <a:pt x="125657" y="848"/>
                  </a:cubicBezTo>
                  <a:cubicBezTo>
                    <a:pt x="123918" y="764"/>
                    <a:pt x="122268" y="739"/>
                    <a:pt x="120390" y="739"/>
                  </a:cubicBezTo>
                  <a:cubicBezTo>
                    <a:pt x="119094" y="739"/>
                    <a:pt x="117689" y="751"/>
                    <a:pt x="116070" y="763"/>
                  </a:cubicBezTo>
                  <a:lnTo>
                    <a:pt x="115613" y="763"/>
                  </a:lnTo>
                  <a:cubicBezTo>
                    <a:pt x="115613" y="711"/>
                    <a:pt x="115511" y="670"/>
                    <a:pt x="115336" y="670"/>
                  </a:cubicBezTo>
                  <a:cubicBezTo>
                    <a:pt x="115219" y="670"/>
                    <a:pt x="115071" y="689"/>
                    <a:pt x="114900" y="734"/>
                  </a:cubicBezTo>
                  <a:cubicBezTo>
                    <a:pt x="114044" y="962"/>
                    <a:pt x="109964" y="1248"/>
                    <a:pt x="105798" y="1419"/>
                  </a:cubicBezTo>
                  <a:cubicBezTo>
                    <a:pt x="103809" y="1501"/>
                    <a:pt x="101801" y="1537"/>
                    <a:pt x="100099" y="1537"/>
                  </a:cubicBezTo>
                  <a:cubicBezTo>
                    <a:pt x="98237" y="1537"/>
                    <a:pt x="96741" y="1494"/>
                    <a:pt x="96040" y="1419"/>
                  </a:cubicBezTo>
                  <a:cubicBezTo>
                    <a:pt x="94207" y="1222"/>
                    <a:pt x="93354" y="1161"/>
                    <a:pt x="92080" y="1161"/>
                  </a:cubicBezTo>
                  <a:cubicBezTo>
                    <a:pt x="91510" y="1161"/>
                    <a:pt x="90855" y="1173"/>
                    <a:pt x="89991" y="1191"/>
                  </a:cubicBezTo>
                  <a:cubicBezTo>
                    <a:pt x="89784" y="1197"/>
                    <a:pt x="89556" y="1200"/>
                    <a:pt x="89309" y="1200"/>
                  </a:cubicBezTo>
                  <a:cubicBezTo>
                    <a:pt x="86305" y="1200"/>
                    <a:pt x="80581" y="748"/>
                    <a:pt x="76125" y="563"/>
                  </a:cubicBezTo>
                  <a:cubicBezTo>
                    <a:pt x="74470" y="477"/>
                    <a:pt x="72958" y="449"/>
                    <a:pt x="71788" y="449"/>
                  </a:cubicBezTo>
                  <a:cubicBezTo>
                    <a:pt x="69562" y="449"/>
                    <a:pt x="71074" y="192"/>
                    <a:pt x="69220" y="164"/>
                  </a:cubicBezTo>
                  <a:cubicBezTo>
                    <a:pt x="68820" y="164"/>
                    <a:pt x="63713" y="49"/>
                    <a:pt x="61830" y="21"/>
                  </a:cubicBezTo>
                  <a:cubicBezTo>
                    <a:pt x="60280" y="8"/>
                    <a:pt x="58749" y="1"/>
                    <a:pt x="57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 rot="10800000" flipH="1">
              <a:off x="4589125" y="4152525"/>
              <a:ext cx="3567263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20" name="Google Shape;920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4" name="Google Shape;924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7" name="Google Shape;927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1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40304_164555.mp4">
            <a:hlinkClick r:id="" action="ppaction://media"/>
            <a:extLst>
              <a:ext uri="{FF2B5EF4-FFF2-40B4-BE49-F238E27FC236}">
                <a16:creationId xmlns:a16="http://schemas.microsoft.com/office/drawing/2014/main" id="{9825B805-A10B-8487-4A41-75453FDA3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01.19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250" y="677532"/>
            <a:ext cx="1942934" cy="3907739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  <a:prstDash val="solid"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28785" y="898566"/>
            <a:ext cx="1607737" cy="2440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Splash Screen &amp;&amp;</a:t>
            </a:r>
            <a:br>
              <a:rPr lang="en-US" dirty="0"/>
            </a:br>
            <a:r>
              <a:rPr lang="en-US" dirty="0"/>
              <a:t>Welcome</a:t>
            </a:r>
            <a:br>
              <a:rPr lang="en-US" dirty="0"/>
            </a:br>
            <a:r>
              <a:rPr lang="en-US" dirty="0"/>
              <a:t>Screen</a:t>
            </a:r>
            <a:endParaRPr dirty="0"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1"/>
          </p:nvPr>
        </p:nvSpPr>
        <p:spPr>
          <a:xfrm flipH="1">
            <a:off x="6233849" y="3401665"/>
            <a:ext cx="1800703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splash screen is utilized to determine whether a user is already logged in, routing them either to the main application interface or the login screen based on their authentication status.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31385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Screen_recording_20240304_165527.mp4">
            <a:hlinkClick r:id="" action="ppaction://media"/>
            <a:extLst>
              <a:ext uri="{FF2B5EF4-FFF2-40B4-BE49-F238E27FC236}">
                <a16:creationId xmlns:a16="http://schemas.microsoft.com/office/drawing/2014/main" id="{BAED4E71-094D-0C6E-68AB-8658F559A87F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50.805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7460" y="662244"/>
            <a:ext cx="1944000" cy="39096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733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33850" y="1856693"/>
            <a:ext cx="1421632" cy="143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Signup &amp;&amp;</a:t>
            </a:r>
            <a:br>
              <a:rPr lang="en-US" dirty="0"/>
            </a:br>
            <a:r>
              <a:rPr lang="en-US" dirty="0"/>
              <a:t>Signin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31385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DF0B3C-B4E2-517F-E593-34539BB051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3860" y="665844"/>
            <a:ext cx="1947600" cy="3906000"/>
          </a:xfrm>
          <a:prstGeom prst="rect">
            <a:avLst/>
          </a:prstGeom>
        </p:spPr>
      </p:pic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057E10D1-8AD7-B1C1-15D1-F42D18EB79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4111" y="689443"/>
            <a:ext cx="1947600" cy="3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5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4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33359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Members:</a:t>
            </a:r>
            <a:endParaRPr dirty="0"/>
          </a:p>
        </p:txBody>
      </p:sp>
      <p:sp>
        <p:nvSpPr>
          <p:cNvPr id="1980" name="Google Shape;1980;p48"/>
          <p:cNvSpPr/>
          <p:nvPr/>
        </p:nvSpPr>
        <p:spPr>
          <a:xfrm>
            <a:off x="277806" y="1640712"/>
            <a:ext cx="2012755" cy="1818187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2" name="Google Shape;1982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3" name="Google Shape;1983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3" name="Google Shape;2003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8" name="Google Shape;2008;p48"/>
          <p:cNvSpPr/>
          <p:nvPr/>
        </p:nvSpPr>
        <p:spPr>
          <a:xfrm>
            <a:off x="7584071" y="1180999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8"/>
          <p:cNvSpPr txBox="1">
            <a:spLocks noGrp="1"/>
          </p:cNvSpPr>
          <p:nvPr>
            <p:ph type="ctrTitle" idx="2"/>
          </p:nvPr>
        </p:nvSpPr>
        <p:spPr>
          <a:xfrm flipH="1">
            <a:off x="269288" y="3477933"/>
            <a:ext cx="1930800" cy="374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ID: 325092781</a:t>
            </a:r>
            <a:endParaRPr dirty="0"/>
          </a:p>
        </p:txBody>
      </p:sp>
      <p:sp>
        <p:nvSpPr>
          <p:cNvPr id="2011" name="Google Shape;2011;p48"/>
          <p:cNvSpPr txBox="1">
            <a:spLocks noGrp="1"/>
          </p:cNvSpPr>
          <p:nvPr>
            <p:ph type="subTitle" idx="1"/>
          </p:nvPr>
        </p:nvSpPr>
        <p:spPr>
          <a:xfrm flipH="1">
            <a:off x="98171" y="3777695"/>
            <a:ext cx="2273034" cy="608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Private chats and group chats development</a:t>
            </a:r>
            <a:endParaRPr dirty="0"/>
          </a:p>
        </p:txBody>
      </p:sp>
      <p:sp>
        <p:nvSpPr>
          <p:cNvPr id="2012" name="Google Shape;2012;p48"/>
          <p:cNvSpPr txBox="1">
            <a:spLocks noGrp="1"/>
          </p:cNvSpPr>
          <p:nvPr>
            <p:ph type="ctrTitle" idx="3"/>
          </p:nvPr>
        </p:nvSpPr>
        <p:spPr>
          <a:xfrm flipH="1">
            <a:off x="2363251" y="3413074"/>
            <a:ext cx="1930800" cy="408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315038166</a:t>
            </a:r>
          </a:p>
        </p:txBody>
      </p:sp>
      <p:sp>
        <p:nvSpPr>
          <p:cNvPr id="2013" name="Google Shape;2013;p48"/>
          <p:cNvSpPr txBox="1">
            <a:spLocks noGrp="1"/>
          </p:cNvSpPr>
          <p:nvPr>
            <p:ph type="subTitle" idx="4"/>
          </p:nvPr>
        </p:nvSpPr>
        <p:spPr>
          <a:xfrm flipH="1">
            <a:off x="2259428" y="3734240"/>
            <a:ext cx="1930800" cy="604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Quiz creation and answer mechanism</a:t>
            </a:r>
            <a:endParaRPr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ctrTitle" idx="5"/>
          </p:nvPr>
        </p:nvSpPr>
        <p:spPr>
          <a:xfrm flipH="1">
            <a:off x="4155500" y="3189436"/>
            <a:ext cx="2004040" cy="630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ID: 203270004</a:t>
            </a:r>
            <a:endParaRPr dirty="0"/>
          </a:p>
        </p:txBody>
      </p:sp>
      <p:sp>
        <p:nvSpPr>
          <p:cNvPr id="2015" name="Google Shape;2015;p48"/>
          <p:cNvSpPr txBox="1">
            <a:spLocks noGrp="1"/>
          </p:cNvSpPr>
          <p:nvPr>
            <p:ph type="subTitle" idx="6"/>
          </p:nvPr>
        </p:nvSpPr>
        <p:spPr>
          <a:xfrm flipH="1">
            <a:off x="4010720" y="3703610"/>
            <a:ext cx="2456856" cy="1300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Login/Signup,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Uploading material,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Course creation</a:t>
            </a:r>
            <a:r>
              <a:rPr lang="en-US" dirty="0">
                <a:solidFill>
                  <a:srgbClr val="DBDEE1"/>
                </a:solidFill>
                <a:latin typeface="gg sans"/>
              </a:rPr>
              <a:t>/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Registration, refactoring to MVVM</a:t>
            </a:r>
            <a:endParaRPr dirty="0"/>
          </a:p>
        </p:txBody>
      </p:sp>
      <p:sp>
        <p:nvSpPr>
          <p:cNvPr id="2016" name="Google Shape;2016;p48"/>
          <p:cNvSpPr txBox="1">
            <a:spLocks noGrp="1"/>
          </p:cNvSpPr>
          <p:nvPr>
            <p:ph type="title" idx="7"/>
          </p:nvPr>
        </p:nvSpPr>
        <p:spPr>
          <a:xfrm>
            <a:off x="519496" y="2121384"/>
            <a:ext cx="1483666" cy="856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Shalev Ben David</a:t>
            </a:r>
            <a:endParaRPr sz="2400" dirty="0"/>
          </a:p>
        </p:txBody>
      </p:sp>
      <p:sp>
        <p:nvSpPr>
          <p:cNvPr id="2017" name="Google Shape;2017;p48"/>
          <p:cNvSpPr txBox="1">
            <a:spLocks noGrp="1"/>
          </p:cNvSpPr>
          <p:nvPr>
            <p:ph type="title" idx="8"/>
          </p:nvPr>
        </p:nvSpPr>
        <p:spPr>
          <a:xfrm>
            <a:off x="2204564" y="2134640"/>
            <a:ext cx="2016338" cy="830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Muhammad</a:t>
            </a:r>
            <a:r>
              <a:rPr lang="en" sz="2000" dirty="0"/>
              <a:t> </a:t>
            </a:r>
            <a:r>
              <a:rPr lang="en-US" sz="2000" dirty="0"/>
              <a:t>Mukatren</a:t>
            </a:r>
            <a:endParaRPr sz="2000" dirty="0"/>
          </a:p>
        </p:txBody>
      </p:sp>
      <p:sp>
        <p:nvSpPr>
          <p:cNvPr id="2018" name="Google Shape;2018;p48"/>
          <p:cNvSpPr txBox="1">
            <a:spLocks noGrp="1"/>
          </p:cNvSpPr>
          <p:nvPr>
            <p:ph type="title" idx="9"/>
          </p:nvPr>
        </p:nvSpPr>
        <p:spPr>
          <a:xfrm>
            <a:off x="4440592" y="2282850"/>
            <a:ext cx="147149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Amit Shoshani</a:t>
            </a:r>
            <a:endParaRPr sz="2400" dirty="0"/>
          </a:p>
        </p:txBody>
      </p:sp>
      <p:sp>
        <p:nvSpPr>
          <p:cNvPr id="3" name="Google Shape;1980;p48">
            <a:extLst>
              <a:ext uri="{FF2B5EF4-FFF2-40B4-BE49-F238E27FC236}">
                <a16:creationId xmlns:a16="http://schemas.microsoft.com/office/drawing/2014/main" id="{71D2C0E3-32B8-A497-007A-F4F854C410CB}"/>
              </a:ext>
            </a:extLst>
          </p:cNvPr>
          <p:cNvSpPr/>
          <p:nvPr/>
        </p:nvSpPr>
        <p:spPr>
          <a:xfrm>
            <a:off x="2264987" y="1594517"/>
            <a:ext cx="1965059" cy="1775102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rgbClr val="7293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0;p48">
            <a:extLst>
              <a:ext uri="{FF2B5EF4-FFF2-40B4-BE49-F238E27FC236}">
                <a16:creationId xmlns:a16="http://schemas.microsoft.com/office/drawing/2014/main" id="{861991EC-6D99-EC9B-3EC6-4CA58501818D}"/>
              </a:ext>
            </a:extLst>
          </p:cNvPr>
          <p:cNvSpPr/>
          <p:nvPr/>
        </p:nvSpPr>
        <p:spPr>
          <a:xfrm>
            <a:off x="4232771" y="1638798"/>
            <a:ext cx="2012755" cy="1775102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rgbClr val="3AD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80;p48">
            <a:extLst>
              <a:ext uri="{FF2B5EF4-FFF2-40B4-BE49-F238E27FC236}">
                <a16:creationId xmlns:a16="http://schemas.microsoft.com/office/drawing/2014/main" id="{7D0905B0-532C-891A-0862-2EC7B20561B5}"/>
              </a:ext>
            </a:extLst>
          </p:cNvPr>
          <p:cNvSpPr/>
          <p:nvPr/>
        </p:nvSpPr>
        <p:spPr>
          <a:xfrm>
            <a:off x="6305330" y="1634107"/>
            <a:ext cx="2012755" cy="1775102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rgbClr val="FF7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8;p48">
            <a:extLst>
              <a:ext uri="{FF2B5EF4-FFF2-40B4-BE49-F238E27FC236}">
                <a16:creationId xmlns:a16="http://schemas.microsoft.com/office/drawing/2014/main" id="{69E69AAF-F0ED-5EF3-3C08-C17655825FD2}"/>
              </a:ext>
            </a:extLst>
          </p:cNvPr>
          <p:cNvSpPr txBox="1">
            <a:spLocks/>
          </p:cNvSpPr>
          <p:nvPr/>
        </p:nvSpPr>
        <p:spPr>
          <a:xfrm>
            <a:off x="6575961" y="2235761"/>
            <a:ext cx="147149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400" dirty="0">
                <a:solidFill>
                  <a:srgbClr val="FF79FD"/>
                </a:solidFill>
              </a:rPr>
              <a:t>Keren Segev</a:t>
            </a:r>
          </a:p>
        </p:txBody>
      </p:sp>
      <p:sp>
        <p:nvSpPr>
          <p:cNvPr id="10" name="Google Shape;2014;p48">
            <a:extLst>
              <a:ext uri="{FF2B5EF4-FFF2-40B4-BE49-F238E27FC236}">
                <a16:creationId xmlns:a16="http://schemas.microsoft.com/office/drawing/2014/main" id="{56272FC3-EDD3-49EF-5629-3787BB2D2ED6}"/>
              </a:ext>
            </a:extLst>
          </p:cNvPr>
          <p:cNvSpPr txBox="1">
            <a:spLocks/>
          </p:cNvSpPr>
          <p:nvPr/>
        </p:nvSpPr>
        <p:spPr>
          <a:xfrm flipH="1">
            <a:off x="6225395" y="3215801"/>
            <a:ext cx="200404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egu"/>
              <a:buNone/>
              <a:defRPr sz="22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en-US" dirty="0">
                <a:solidFill>
                  <a:srgbClr val="FF79FD"/>
                </a:solidFill>
              </a:rPr>
              <a:t>ID: 207904244</a:t>
            </a:r>
          </a:p>
        </p:txBody>
      </p:sp>
      <p:sp>
        <p:nvSpPr>
          <p:cNvPr id="11" name="Google Shape;2015;p48">
            <a:extLst>
              <a:ext uri="{FF2B5EF4-FFF2-40B4-BE49-F238E27FC236}">
                <a16:creationId xmlns:a16="http://schemas.microsoft.com/office/drawing/2014/main" id="{3185769E-CA99-D105-CF00-25368AD77A72}"/>
              </a:ext>
            </a:extLst>
          </p:cNvPr>
          <p:cNvSpPr txBox="1">
            <a:spLocks/>
          </p:cNvSpPr>
          <p:nvPr/>
        </p:nvSpPr>
        <p:spPr>
          <a:xfrm flipH="1">
            <a:off x="6213067" y="3669222"/>
            <a:ext cx="1930800" cy="6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2700" indent="0">
              <a:buClr>
                <a:srgbClr val="000000"/>
              </a:buClr>
              <a:buFont typeface="Arial"/>
              <a:buNone/>
            </a:pPr>
            <a:r>
              <a:rPr lang="en-US" dirty="0"/>
              <a:t>Users profile view and editing option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069908" y="1485537"/>
            <a:ext cx="2250954" cy="2415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Creation, Registration</a:t>
            </a:r>
            <a:br>
              <a:rPr lang="en-US" dirty="0"/>
            </a:br>
            <a:r>
              <a:rPr lang="en-US" dirty="0"/>
              <a:t>&amp;&amp;</a:t>
            </a:r>
            <a:br>
              <a:rPr lang="en-US" dirty="0"/>
            </a:br>
            <a:r>
              <a:rPr lang="en-US" dirty="0"/>
              <a:t>Course List</a:t>
            </a:r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31385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creen_recording_20240305_112103">
            <a:hlinkClick r:id="" action="ppaction://media"/>
            <a:extLst>
              <a:ext uri="{FF2B5EF4-FFF2-40B4-BE49-F238E27FC236}">
                <a16:creationId xmlns:a16="http://schemas.microsoft.com/office/drawing/2014/main" id="{2592B518-96AE-D853-0906-7EDAEA7E070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949" y="703927"/>
            <a:ext cx="1947600" cy="39060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6AD4591F-D298-288C-E002-A86D0658859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7750" r="37531"/>
          <a:stretch/>
        </p:blipFill>
        <p:spPr>
          <a:xfrm>
            <a:off x="3640170" y="689499"/>
            <a:ext cx="1947600" cy="39060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804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33850" y="1388616"/>
            <a:ext cx="1421632" cy="727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Profile</a:t>
            </a:r>
            <a:endParaRPr dirty="0"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1"/>
          </p:nvPr>
        </p:nvSpPr>
        <p:spPr>
          <a:xfrm flipH="1">
            <a:off x="6233849" y="2098092"/>
            <a:ext cx="1930250" cy="207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can access and edit their own profiles through the course main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can access others’ profile through the chat student list.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98652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creen_recording_20240305_092101">
            <a:hlinkClick r:id="" action="ppaction://media"/>
            <a:extLst>
              <a:ext uri="{FF2B5EF4-FFF2-40B4-BE49-F238E27FC236}">
                <a16:creationId xmlns:a16="http://schemas.microsoft.com/office/drawing/2014/main" id="{0BB8D4F6-533E-5504-9BB2-0B822DDAB16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653" y="729041"/>
            <a:ext cx="1947600" cy="39096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Screen_recording_20240305_092328">
            <a:hlinkClick r:id="" action="ppaction://media"/>
            <a:extLst>
              <a:ext uri="{FF2B5EF4-FFF2-40B4-BE49-F238E27FC236}">
                <a16:creationId xmlns:a16="http://schemas.microsoft.com/office/drawing/2014/main" id="{B6A442A6-6A41-29DB-409F-06B8BA6A1959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18517" y="683113"/>
            <a:ext cx="1944000" cy="39096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667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33850" y="1388616"/>
            <a:ext cx="1421632" cy="727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Chats</a:t>
            </a:r>
            <a:endParaRPr dirty="0"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1"/>
          </p:nvPr>
        </p:nvSpPr>
        <p:spPr>
          <a:xfrm flipH="1">
            <a:off x="6233849" y="2098092"/>
            <a:ext cx="2041126" cy="207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can search for their course-mates via a search bar and start chatting with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can also chat using a group chat.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98652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creen_recording_20240305_094859">
            <a:hlinkClick r:id="" action="ppaction://media"/>
            <a:extLst>
              <a:ext uri="{FF2B5EF4-FFF2-40B4-BE49-F238E27FC236}">
                <a16:creationId xmlns:a16="http://schemas.microsoft.com/office/drawing/2014/main" id="{3AD77C82-421F-6B0E-6270-E1CB29D378E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088" y="712576"/>
            <a:ext cx="1944000" cy="39132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2" name="Screen_recording_20240305_203832">
            <a:hlinkClick r:id="" action="ppaction://media"/>
            <a:extLst>
              <a:ext uri="{FF2B5EF4-FFF2-40B4-BE49-F238E27FC236}">
                <a16:creationId xmlns:a16="http://schemas.microsoft.com/office/drawing/2014/main" id="{B67D94E4-75DE-6D9C-3303-2A5E857BD022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14893" y="673841"/>
            <a:ext cx="1944000" cy="3913200"/>
          </a:xfrm>
          <a:prstGeom prst="roundRect">
            <a:avLst>
              <a:gd name="adj" fmla="val 5439"/>
            </a:avLst>
          </a:prstGeom>
          <a:ln>
            <a:solidFill>
              <a:schemeClr val="tx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6543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33850" y="1388616"/>
            <a:ext cx="1421632" cy="727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Quiz</a:t>
            </a:r>
            <a:endParaRPr dirty="0"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1"/>
          </p:nvPr>
        </p:nvSpPr>
        <p:spPr>
          <a:xfrm flipH="1">
            <a:off x="6233849" y="2098092"/>
            <a:ext cx="2041126" cy="207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Teachers can create quizzes and publish them to students.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can answer quizzes and receive a score.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98652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creen_recording_20240305_160530">
            <a:hlinkClick r:id="" action="ppaction://media"/>
            <a:extLst>
              <a:ext uri="{FF2B5EF4-FFF2-40B4-BE49-F238E27FC236}">
                <a16:creationId xmlns:a16="http://schemas.microsoft.com/office/drawing/2014/main" id="{537AB4F8-E0A4-4DDC-3F4F-B61414B59CB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03872" y="682937"/>
            <a:ext cx="1947600" cy="39132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1C9095D1-DEA1-B2CF-7683-DA8A21E6492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7550" r="37726"/>
          <a:stretch/>
        </p:blipFill>
        <p:spPr>
          <a:xfrm>
            <a:off x="754763" y="750395"/>
            <a:ext cx="1944000" cy="39096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93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65"/>
          <p:cNvSpPr txBox="1">
            <a:spLocks noGrp="1"/>
          </p:cNvSpPr>
          <p:nvPr>
            <p:ph type="ctrTitle"/>
          </p:nvPr>
        </p:nvSpPr>
        <p:spPr>
          <a:xfrm flipH="1">
            <a:off x="6233848" y="1139750"/>
            <a:ext cx="1607737" cy="976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 Material</a:t>
            </a:r>
            <a:endParaRPr dirty="0"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1"/>
          </p:nvPr>
        </p:nvSpPr>
        <p:spPr>
          <a:xfrm flipH="1">
            <a:off x="6233849" y="2098092"/>
            <a:ext cx="2041126" cy="207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Teachers can upload study materials.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can  download the files.</a:t>
            </a:r>
            <a:endParaRPr dirty="0"/>
          </a:p>
        </p:txBody>
      </p:sp>
      <p:grpSp>
        <p:nvGrpSpPr>
          <p:cNvPr id="2708" name="Google Shape;2708;p65"/>
          <p:cNvGrpSpPr/>
          <p:nvPr/>
        </p:nvGrpSpPr>
        <p:grpSpPr>
          <a:xfrm>
            <a:off x="465484" y="198652"/>
            <a:ext cx="2456879" cy="4944848"/>
            <a:chOff x="2326550" y="1540725"/>
            <a:chExt cx="305025" cy="555375"/>
          </a:xfrm>
        </p:grpSpPr>
        <p:sp>
          <p:nvSpPr>
            <p:cNvPr id="2709" name="Google Shape;2709;p65"/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" name="Google Shape;2723;p65"/>
          <p:cNvGrpSpPr/>
          <p:nvPr/>
        </p:nvGrpSpPr>
        <p:grpSpPr>
          <a:xfrm>
            <a:off x="7510718" y="634235"/>
            <a:ext cx="881032" cy="601540"/>
            <a:chOff x="7510718" y="634235"/>
            <a:chExt cx="881032" cy="601540"/>
          </a:xfrm>
        </p:grpSpPr>
        <p:grpSp>
          <p:nvGrpSpPr>
            <p:cNvPr id="2724" name="Google Shape;2724;p65"/>
            <p:cNvGrpSpPr/>
            <p:nvPr/>
          </p:nvGrpSpPr>
          <p:grpSpPr>
            <a:xfrm>
              <a:off x="7510718" y="634235"/>
              <a:ext cx="563274" cy="563316"/>
              <a:chOff x="3294200" y="4246825"/>
              <a:chExt cx="677175" cy="677225"/>
            </a:xfrm>
          </p:grpSpPr>
          <p:sp>
            <p:nvSpPr>
              <p:cNvPr id="2725" name="Google Shape;2725;p65"/>
              <p:cNvSpPr/>
              <p:nvPr/>
            </p:nvSpPr>
            <p:spPr>
              <a:xfrm>
                <a:off x="3294200" y="4476525"/>
                <a:ext cx="458675" cy="4475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7901" extrusionOk="0">
                    <a:moveTo>
                      <a:pt x="10325" y="1355"/>
                    </a:moveTo>
                    <a:cubicBezTo>
                      <a:pt x="10912" y="1355"/>
                      <a:pt x="11491" y="1461"/>
                      <a:pt x="12042" y="1720"/>
                    </a:cubicBezTo>
                    <a:cubicBezTo>
                      <a:pt x="13443" y="2387"/>
                      <a:pt x="14444" y="3721"/>
                      <a:pt x="15244" y="5022"/>
                    </a:cubicBezTo>
                    <a:cubicBezTo>
                      <a:pt x="16245" y="6623"/>
                      <a:pt x="16879" y="8258"/>
                      <a:pt x="16445" y="10193"/>
                    </a:cubicBezTo>
                    <a:cubicBezTo>
                      <a:pt x="16045" y="11927"/>
                      <a:pt x="15211" y="13695"/>
                      <a:pt x="13777" y="14863"/>
                    </a:cubicBezTo>
                    <a:cubicBezTo>
                      <a:pt x="12609" y="15797"/>
                      <a:pt x="11175" y="16364"/>
                      <a:pt x="9674" y="16564"/>
                    </a:cubicBezTo>
                    <a:cubicBezTo>
                      <a:pt x="9239" y="16619"/>
                      <a:pt x="8792" y="16649"/>
                      <a:pt x="8342" y="16649"/>
                    </a:cubicBezTo>
                    <a:cubicBezTo>
                      <a:pt x="7165" y="16649"/>
                      <a:pt x="5965" y="16446"/>
                      <a:pt x="4904" y="15963"/>
                    </a:cubicBezTo>
                    <a:cubicBezTo>
                      <a:pt x="3336" y="15263"/>
                      <a:pt x="2268" y="13595"/>
                      <a:pt x="1701" y="12027"/>
                    </a:cubicBezTo>
                    <a:cubicBezTo>
                      <a:pt x="200" y="7724"/>
                      <a:pt x="3169" y="3855"/>
                      <a:pt x="7239" y="2687"/>
                    </a:cubicBezTo>
                    <a:cubicBezTo>
                      <a:pt x="7427" y="2624"/>
                      <a:pt x="7379" y="2384"/>
                      <a:pt x="7206" y="2384"/>
                    </a:cubicBezTo>
                    <a:cubicBezTo>
                      <a:pt x="7195" y="2384"/>
                      <a:pt x="7184" y="2385"/>
                      <a:pt x="7172" y="2387"/>
                    </a:cubicBezTo>
                    <a:cubicBezTo>
                      <a:pt x="6772" y="2454"/>
                      <a:pt x="6371" y="2587"/>
                      <a:pt x="6004" y="2687"/>
                    </a:cubicBezTo>
                    <a:lnTo>
                      <a:pt x="6738" y="2287"/>
                    </a:lnTo>
                    <a:cubicBezTo>
                      <a:pt x="7843" y="1813"/>
                      <a:pt x="9100" y="1355"/>
                      <a:pt x="10325" y="1355"/>
                    </a:cubicBezTo>
                    <a:close/>
                    <a:moveTo>
                      <a:pt x="10299" y="1"/>
                    </a:moveTo>
                    <a:cubicBezTo>
                      <a:pt x="9381" y="1"/>
                      <a:pt x="8440" y="189"/>
                      <a:pt x="7505" y="519"/>
                    </a:cubicBezTo>
                    <a:cubicBezTo>
                      <a:pt x="5204" y="1353"/>
                      <a:pt x="2936" y="2687"/>
                      <a:pt x="1168" y="4389"/>
                    </a:cubicBezTo>
                    <a:cubicBezTo>
                      <a:pt x="827" y="4700"/>
                      <a:pt x="1114" y="5133"/>
                      <a:pt x="1494" y="5133"/>
                    </a:cubicBezTo>
                    <a:cubicBezTo>
                      <a:pt x="1561" y="5133"/>
                      <a:pt x="1631" y="5119"/>
                      <a:pt x="1701" y="5089"/>
                    </a:cubicBezTo>
                    <a:cubicBezTo>
                      <a:pt x="1935" y="4956"/>
                      <a:pt x="2202" y="4856"/>
                      <a:pt x="2435" y="4689"/>
                    </a:cubicBezTo>
                    <a:lnTo>
                      <a:pt x="2435" y="4689"/>
                    </a:lnTo>
                    <a:cubicBezTo>
                      <a:pt x="2268" y="4856"/>
                      <a:pt x="2102" y="4956"/>
                      <a:pt x="2002" y="5122"/>
                    </a:cubicBezTo>
                    <a:cubicBezTo>
                      <a:pt x="701" y="6590"/>
                      <a:pt x="0" y="8525"/>
                      <a:pt x="200" y="10460"/>
                    </a:cubicBezTo>
                    <a:cubicBezTo>
                      <a:pt x="400" y="12461"/>
                      <a:pt x="1268" y="14596"/>
                      <a:pt x="2702" y="15963"/>
                    </a:cubicBezTo>
                    <a:cubicBezTo>
                      <a:pt x="4103" y="17364"/>
                      <a:pt x="6205" y="17865"/>
                      <a:pt x="8106" y="17898"/>
                    </a:cubicBezTo>
                    <a:cubicBezTo>
                      <a:pt x="8181" y="17900"/>
                      <a:pt x="8255" y="17900"/>
                      <a:pt x="8330" y="17900"/>
                    </a:cubicBezTo>
                    <a:cubicBezTo>
                      <a:pt x="10062" y="17900"/>
                      <a:pt x="11842" y="17529"/>
                      <a:pt x="13376" y="16697"/>
                    </a:cubicBezTo>
                    <a:cubicBezTo>
                      <a:pt x="15178" y="15730"/>
                      <a:pt x="16412" y="14129"/>
                      <a:pt x="17179" y="12294"/>
                    </a:cubicBezTo>
                    <a:cubicBezTo>
                      <a:pt x="18046" y="10293"/>
                      <a:pt x="18347" y="8125"/>
                      <a:pt x="17413" y="6023"/>
                    </a:cubicBezTo>
                    <a:cubicBezTo>
                      <a:pt x="16679" y="4255"/>
                      <a:pt x="15511" y="2521"/>
                      <a:pt x="14010" y="1286"/>
                    </a:cubicBezTo>
                    <a:cubicBezTo>
                      <a:pt x="12873" y="384"/>
                      <a:pt x="11608" y="1"/>
                      <a:pt x="10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65"/>
              <p:cNvSpPr/>
              <p:nvPr/>
            </p:nvSpPr>
            <p:spPr>
              <a:xfrm>
                <a:off x="3691975" y="4246825"/>
                <a:ext cx="279400" cy="2425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702" extrusionOk="0">
                    <a:moveTo>
                      <a:pt x="8707" y="0"/>
                    </a:moveTo>
                    <a:cubicBezTo>
                      <a:pt x="6372" y="0"/>
                      <a:pt x="4037" y="267"/>
                      <a:pt x="1802" y="801"/>
                    </a:cubicBezTo>
                    <a:cubicBezTo>
                      <a:pt x="1468" y="901"/>
                      <a:pt x="1168" y="967"/>
                      <a:pt x="868" y="1068"/>
                    </a:cubicBezTo>
                    <a:cubicBezTo>
                      <a:pt x="701" y="1101"/>
                      <a:pt x="501" y="1134"/>
                      <a:pt x="334" y="1268"/>
                    </a:cubicBezTo>
                    <a:cubicBezTo>
                      <a:pt x="0" y="1501"/>
                      <a:pt x="134" y="2102"/>
                      <a:pt x="134" y="2469"/>
                    </a:cubicBezTo>
                    <a:cubicBezTo>
                      <a:pt x="167" y="3636"/>
                      <a:pt x="301" y="4804"/>
                      <a:pt x="434" y="5971"/>
                    </a:cubicBezTo>
                    <a:cubicBezTo>
                      <a:pt x="501" y="6571"/>
                      <a:pt x="601" y="7139"/>
                      <a:pt x="701" y="7739"/>
                    </a:cubicBezTo>
                    <a:cubicBezTo>
                      <a:pt x="801" y="8173"/>
                      <a:pt x="868" y="8740"/>
                      <a:pt x="1135" y="9140"/>
                    </a:cubicBezTo>
                    <a:cubicBezTo>
                      <a:pt x="1368" y="9574"/>
                      <a:pt x="1802" y="9674"/>
                      <a:pt x="2269" y="9674"/>
                    </a:cubicBezTo>
                    <a:cubicBezTo>
                      <a:pt x="2445" y="9693"/>
                      <a:pt x="2620" y="9701"/>
                      <a:pt x="2797" y="9701"/>
                    </a:cubicBezTo>
                    <a:cubicBezTo>
                      <a:pt x="3224" y="9701"/>
                      <a:pt x="3655" y="9654"/>
                      <a:pt x="4103" y="9607"/>
                    </a:cubicBezTo>
                    <a:cubicBezTo>
                      <a:pt x="5304" y="9474"/>
                      <a:pt x="6505" y="9307"/>
                      <a:pt x="7706" y="9140"/>
                    </a:cubicBezTo>
                    <a:cubicBezTo>
                      <a:pt x="8306" y="9073"/>
                      <a:pt x="8940" y="8973"/>
                      <a:pt x="9507" y="8906"/>
                    </a:cubicBezTo>
                    <a:cubicBezTo>
                      <a:pt x="9974" y="8840"/>
                      <a:pt x="10441" y="8773"/>
                      <a:pt x="10708" y="8406"/>
                    </a:cubicBezTo>
                    <a:cubicBezTo>
                      <a:pt x="11175" y="7906"/>
                      <a:pt x="10975" y="7072"/>
                      <a:pt x="10875" y="6538"/>
                    </a:cubicBezTo>
                    <a:cubicBezTo>
                      <a:pt x="10842" y="5904"/>
                      <a:pt x="10775" y="5237"/>
                      <a:pt x="10675" y="4603"/>
                    </a:cubicBezTo>
                    <a:cubicBezTo>
                      <a:pt x="10475" y="3269"/>
                      <a:pt x="10208" y="1935"/>
                      <a:pt x="9874" y="601"/>
                    </a:cubicBezTo>
                    <a:cubicBezTo>
                      <a:pt x="9808" y="376"/>
                      <a:pt x="9626" y="277"/>
                      <a:pt x="9442" y="277"/>
                    </a:cubicBezTo>
                    <a:cubicBezTo>
                      <a:pt x="9161" y="277"/>
                      <a:pt x="8873" y="505"/>
                      <a:pt x="8974" y="867"/>
                    </a:cubicBezTo>
                    <a:cubicBezTo>
                      <a:pt x="9441" y="2802"/>
                      <a:pt x="9774" y="4804"/>
                      <a:pt x="9941" y="6838"/>
                    </a:cubicBezTo>
                    <a:cubicBezTo>
                      <a:pt x="9941" y="7105"/>
                      <a:pt x="10008" y="7439"/>
                      <a:pt x="9974" y="7672"/>
                    </a:cubicBezTo>
                    <a:cubicBezTo>
                      <a:pt x="9941" y="7906"/>
                      <a:pt x="9974" y="7839"/>
                      <a:pt x="9774" y="7906"/>
                    </a:cubicBezTo>
                    <a:cubicBezTo>
                      <a:pt x="9207" y="7972"/>
                      <a:pt x="8673" y="8006"/>
                      <a:pt x="8140" y="8106"/>
                    </a:cubicBezTo>
                    <a:cubicBezTo>
                      <a:pt x="7139" y="8239"/>
                      <a:pt x="6172" y="8373"/>
                      <a:pt x="5171" y="8473"/>
                    </a:cubicBezTo>
                    <a:cubicBezTo>
                      <a:pt x="4670" y="8506"/>
                      <a:pt x="4170" y="8606"/>
                      <a:pt x="3670" y="8640"/>
                    </a:cubicBezTo>
                    <a:cubicBezTo>
                      <a:pt x="3436" y="8640"/>
                      <a:pt x="3169" y="8673"/>
                      <a:pt x="2936" y="8673"/>
                    </a:cubicBezTo>
                    <a:cubicBezTo>
                      <a:pt x="2825" y="8673"/>
                      <a:pt x="2580" y="8717"/>
                      <a:pt x="2380" y="8717"/>
                    </a:cubicBezTo>
                    <a:cubicBezTo>
                      <a:pt x="2280" y="8717"/>
                      <a:pt x="2191" y="8706"/>
                      <a:pt x="2135" y="8673"/>
                    </a:cubicBezTo>
                    <a:cubicBezTo>
                      <a:pt x="1868" y="8573"/>
                      <a:pt x="1835" y="7939"/>
                      <a:pt x="1802" y="7672"/>
                    </a:cubicBezTo>
                    <a:cubicBezTo>
                      <a:pt x="1668" y="7172"/>
                      <a:pt x="1602" y="6705"/>
                      <a:pt x="1468" y="6171"/>
                    </a:cubicBezTo>
                    <a:cubicBezTo>
                      <a:pt x="1301" y="5170"/>
                      <a:pt x="1168" y="4236"/>
                      <a:pt x="1001" y="3236"/>
                    </a:cubicBezTo>
                    <a:cubicBezTo>
                      <a:pt x="968" y="2969"/>
                      <a:pt x="934" y="2769"/>
                      <a:pt x="868" y="2502"/>
                    </a:cubicBezTo>
                    <a:cubicBezTo>
                      <a:pt x="834" y="2302"/>
                      <a:pt x="701" y="1968"/>
                      <a:pt x="768" y="1801"/>
                    </a:cubicBezTo>
                    <a:cubicBezTo>
                      <a:pt x="801" y="1668"/>
                      <a:pt x="634" y="1768"/>
                      <a:pt x="868" y="1668"/>
                    </a:cubicBezTo>
                    <a:cubicBezTo>
                      <a:pt x="968" y="1635"/>
                      <a:pt x="1101" y="1601"/>
                      <a:pt x="1168" y="1601"/>
                    </a:cubicBezTo>
                    <a:cubicBezTo>
                      <a:pt x="1435" y="1501"/>
                      <a:pt x="1668" y="1434"/>
                      <a:pt x="1969" y="1401"/>
                    </a:cubicBezTo>
                    <a:cubicBezTo>
                      <a:pt x="4170" y="767"/>
                      <a:pt x="6438" y="400"/>
                      <a:pt x="8707" y="267"/>
                    </a:cubicBezTo>
                    <a:cubicBezTo>
                      <a:pt x="8873" y="267"/>
                      <a:pt x="8873" y="0"/>
                      <a:pt x="8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7" name="Google Shape;2727;p65"/>
            <p:cNvGrpSpPr/>
            <p:nvPr/>
          </p:nvGrpSpPr>
          <p:grpSpPr>
            <a:xfrm>
              <a:off x="8074000" y="967100"/>
              <a:ext cx="317750" cy="268675"/>
              <a:chOff x="3298350" y="3982425"/>
              <a:chExt cx="317750" cy="268675"/>
            </a:xfrm>
          </p:grpSpPr>
          <p:sp>
            <p:nvSpPr>
              <p:cNvPr id="2728" name="Google Shape;2728;p65"/>
              <p:cNvSpPr/>
              <p:nvPr/>
            </p:nvSpPr>
            <p:spPr>
              <a:xfrm>
                <a:off x="3298350" y="4101075"/>
                <a:ext cx="9010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372" extrusionOk="0">
                    <a:moveTo>
                      <a:pt x="2436" y="1861"/>
                    </a:moveTo>
                    <a:lnTo>
                      <a:pt x="2436" y="1894"/>
                    </a:lnTo>
                    <a:cubicBezTo>
                      <a:pt x="2423" y="1890"/>
                      <a:pt x="2412" y="1886"/>
                      <a:pt x="2402" y="1884"/>
                    </a:cubicBezTo>
                    <a:lnTo>
                      <a:pt x="2402" y="1884"/>
                    </a:lnTo>
                    <a:cubicBezTo>
                      <a:pt x="2414" y="1878"/>
                      <a:pt x="2426" y="1871"/>
                      <a:pt x="2436" y="1861"/>
                    </a:cubicBezTo>
                    <a:close/>
                    <a:moveTo>
                      <a:pt x="2014" y="1920"/>
                    </a:moveTo>
                    <a:cubicBezTo>
                      <a:pt x="2020" y="1922"/>
                      <a:pt x="2027" y="1924"/>
                      <a:pt x="2036" y="1927"/>
                    </a:cubicBezTo>
                    <a:cubicBezTo>
                      <a:pt x="2036" y="1927"/>
                      <a:pt x="2024" y="1927"/>
                      <a:pt x="2014" y="1920"/>
                    </a:cubicBezTo>
                    <a:close/>
                    <a:moveTo>
                      <a:pt x="2036" y="1727"/>
                    </a:moveTo>
                    <a:cubicBezTo>
                      <a:pt x="2069" y="1761"/>
                      <a:pt x="2169" y="1794"/>
                      <a:pt x="2202" y="1794"/>
                    </a:cubicBezTo>
                    <a:cubicBezTo>
                      <a:pt x="2222" y="1854"/>
                      <a:pt x="2278" y="1890"/>
                      <a:pt x="2334" y="1895"/>
                    </a:cubicBezTo>
                    <a:lnTo>
                      <a:pt x="2334" y="1895"/>
                    </a:lnTo>
                    <a:lnTo>
                      <a:pt x="2269" y="1927"/>
                    </a:lnTo>
                    <a:lnTo>
                      <a:pt x="2069" y="1927"/>
                    </a:lnTo>
                    <a:cubicBezTo>
                      <a:pt x="2055" y="1927"/>
                      <a:pt x="2028" y="1921"/>
                      <a:pt x="2010" y="1917"/>
                    </a:cubicBezTo>
                    <a:lnTo>
                      <a:pt x="2010" y="1917"/>
                    </a:lnTo>
                    <a:cubicBezTo>
                      <a:pt x="2006" y="1912"/>
                      <a:pt x="2002" y="1905"/>
                      <a:pt x="2002" y="1894"/>
                    </a:cubicBezTo>
                    <a:cubicBezTo>
                      <a:pt x="2002" y="1861"/>
                      <a:pt x="1936" y="1861"/>
                      <a:pt x="2002" y="1861"/>
                    </a:cubicBezTo>
                    <a:lnTo>
                      <a:pt x="2002" y="1794"/>
                    </a:lnTo>
                    <a:cubicBezTo>
                      <a:pt x="2002" y="1761"/>
                      <a:pt x="2002" y="1727"/>
                      <a:pt x="2036" y="1727"/>
                    </a:cubicBezTo>
                    <a:close/>
                    <a:moveTo>
                      <a:pt x="2603" y="2761"/>
                    </a:moveTo>
                    <a:lnTo>
                      <a:pt x="2603" y="2761"/>
                    </a:lnTo>
                    <a:cubicBezTo>
                      <a:pt x="2569" y="2861"/>
                      <a:pt x="2536" y="2928"/>
                      <a:pt x="2436" y="2961"/>
                    </a:cubicBezTo>
                    <a:cubicBezTo>
                      <a:pt x="2369" y="3061"/>
                      <a:pt x="2202" y="3128"/>
                      <a:pt x="2102" y="3195"/>
                    </a:cubicBezTo>
                    <a:lnTo>
                      <a:pt x="1769" y="3195"/>
                    </a:lnTo>
                    <a:cubicBezTo>
                      <a:pt x="2069" y="3128"/>
                      <a:pt x="2369" y="3028"/>
                      <a:pt x="2603" y="2761"/>
                    </a:cubicBezTo>
                    <a:close/>
                    <a:moveTo>
                      <a:pt x="1973" y="1"/>
                    </a:moveTo>
                    <a:cubicBezTo>
                      <a:pt x="1883" y="1"/>
                      <a:pt x="1792" y="9"/>
                      <a:pt x="1702" y="26"/>
                    </a:cubicBezTo>
                    <a:cubicBezTo>
                      <a:pt x="1102" y="93"/>
                      <a:pt x="568" y="426"/>
                      <a:pt x="268" y="1027"/>
                    </a:cubicBezTo>
                    <a:cubicBezTo>
                      <a:pt x="101" y="1294"/>
                      <a:pt x="34" y="1627"/>
                      <a:pt x="1" y="2027"/>
                    </a:cubicBezTo>
                    <a:lnTo>
                      <a:pt x="1" y="2094"/>
                    </a:lnTo>
                    <a:lnTo>
                      <a:pt x="1" y="2161"/>
                    </a:lnTo>
                    <a:lnTo>
                      <a:pt x="1" y="2294"/>
                    </a:lnTo>
                    <a:lnTo>
                      <a:pt x="1" y="2361"/>
                    </a:lnTo>
                    <a:cubicBezTo>
                      <a:pt x="34" y="3228"/>
                      <a:pt x="435" y="4029"/>
                      <a:pt x="1268" y="4296"/>
                    </a:cubicBezTo>
                    <a:cubicBezTo>
                      <a:pt x="1449" y="4346"/>
                      <a:pt x="1633" y="4372"/>
                      <a:pt x="1814" y="4372"/>
                    </a:cubicBezTo>
                    <a:cubicBezTo>
                      <a:pt x="2232" y="4372"/>
                      <a:pt x="2633" y="4232"/>
                      <a:pt x="2936" y="3929"/>
                    </a:cubicBezTo>
                    <a:cubicBezTo>
                      <a:pt x="3337" y="3462"/>
                      <a:pt x="3537" y="2895"/>
                      <a:pt x="3537" y="2361"/>
                    </a:cubicBezTo>
                    <a:cubicBezTo>
                      <a:pt x="3603" y="1727"/>
                      <a:pt x="3537" y="1093"/>
                      <a:pt x="3170" y="593"/>
                    </a:cubicBezTo>
                    <a:cubicBezTo>
                      <a:pt x="2865" y="205"/>
                      <a:pt x="2421" y="1"/>
                      <a:pt x="1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65"/>
              <p:cNvSpPr/>
              <p:nvPr/>
            </p:nvSpPr>
            <p:spPr>
              <a:xfrm>
                <a:off x="3368275" y="3982425"/>
                <a:ext cx="74375" cy="20402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8161" extrusionOk="0">
                    <a:moveTo>
                      <a:pt x="2539" y="1"/>
                    </a:moveTo>
                    <a:cubicBezTo>
                      <a:pt x="2439" y="1"/>
                      <a:pt x="2335" y="44"/>
                      <a:pt x="2274" y="135"/>
                    </a:cubicBezTo>
                    <a:cubicBezTo>
                      <a:pt x="2074" y="436"/>
                      <a:pt x="2074" y="669"/>
                      <a:pt x="2041" y="1003"/>
                    </a:cubicBezTo>
                    <a:cubicBezTo>
                      <a:pt x="1974" y="1336"/>
                      <a:pt x="1941" y="1670"/>
                      <a:pt x="1874" y="2003"/>
                    </a:cubicBezTo>
                    <a:cubicBezTo>
                      <a:pt x="1740" y="2670"/>
                      <a:pt x="1574" y="3304"/>
                      <a:pt x="1407" y="3938"/>
                    </a:cubicBezTo>
                    <a:cubicBezTo>
                      <a:pt x="1040" y="5206"/>
                      <a:pt x="540" y="6507"/>
                      <a:pt x="73" y="7774"/>
                    </a:cubicBezTo>
                    <a:cubicBezTo>
                      <a:pt x="1" y="7941"/>
                      <a:pt x="135" y="8160"/>
                      <a:pt x="290" y="8160"/>
                    </a:cubicBezTo>
                    <a:cubicBezTo>
                      <a:pt x="351" y="8160"/>
                      <a:pt x="416" y="8126"/>
                      <a:pt x="473" y="8041"/>
                    </a:cubicBezTo>
                    <a:cubicBezTo>
                      <a:pt x="1273" y="6873"/>
                      <a:pt x="1807" y="5639"/>
                      <a:pt x="2241" y="4272"/>
                    </a:cubicBezTo>
                    <a:cubicBezTo>
                      <a:pt x="2408" y="3638"/>
                      <a:pt x="2574" y="2937"/>
                      <a:pt x="2708" y="2203"/>
                    </a:cubicBezTo>
                    <a:cubicBezTo>
                      <a:pt x="2741" y="1870"/>
                      <a:pt x="2808" y="1536"/>
                      <a:pt x="2875" y="1203"/>
                    </a:cubicBezTo>
                    <a:cubicBezTo>
                      <a:pt x="2908" y="836"/>
                      <a:pt x="2975" y="502"/>
                      <a:pt x="2808" y="169"/>
                    </a:cubicBezTo>
                    <a:cubicBezTo>
                      <a:pt x="2772" y="60"/>
                      <a:pt x="2657" y="1"/>
                      <a:pt x="2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65"/>
              <p:cNvSpPr/>
              <p:nvPr/>
            </p:nvSpPr>
            <p:spPr>
              <a:xfrm>
                <a:off x="3474325" y="4014025"/>
                <a:ext cx="141775" cy="23707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483" extrusionOk="0">
                    <a:moveTo>
                      <a:pt x="2213" y="6541"/>
                    </a:moveTo>
                    <a:cubicBezTo>
                      <a:pt x="2675" y="6541"/>
                      <a:pt x="3035" y="6932"/>
                      <a:pt x="2836" y="7444"/>
                    </a:cubicBezTo>
                    <a:cubicBezTo>
                      <a:pt x="2736" y="7678"/>
                      <a:pt x="2902" y="7878"/>
                      <a:pt x="3069" y="7911"/>
                    </a:cubicBezTo>
                    <a:cubicBezTo>
                      <a:pt x="2802" y="8345"/>
                      <a:pt x="2402" y="8678"/>
                      <a:pt x="1968" y="8678"/>
                    </a:cubicBezTo>
                    <a:cubicBezTo>
                      <a:pt x="1468" y="8678"/>
                      <a:pt x="1068" y="8245"/>
                      <a:pt x="1068" y="7711"/>
                    </a:cubicBezTo>
                    <a:cubicBezTo>
                      <a:pt x="1068" y="7177"/>
                      <a:pt x="1501" y="6710"/>
                      <a:pt x="1968" y="6577"/>
                    </a:cubicBezTo>
                    <a:cubicBezTo>
                      <a:pt x="2051" y="6552"/>
                      <a:pt x="2134" y="6541"/>
                      <a:pt x="2213" y="6541"/>
                    </a:cubicBezTo>
                    <a:close/>
                    <a:moveTo>
                      <a:pt x="5391" y="1"/>
                    </a:moveTo>
                    <a:cubicBezTo>
                      <a:pt x="5330" y="1"/>
                      <a:pt x="5257" y="37"/>
                      <a:pt x="5204" y="72"/>
                    </a:cubicBezTo>
                    <a:cubicBezTo>
                      <a:pt x="4870" y="606"/>
                      <a:pt x="4804" y="1273"/>
                      <a:pt x="4670" y="1907"/>
                    </a:cubicBezTo>
                    <a:cubicBezTo>
                      <a:pt x="4537" y="2574"/>
                      <a:pt x="4370" y="3241"/>
                      <a:pt x="4237" y="3908"/>
                    </a:cubicBezTo>
                    <a:cubicBezTo>
                      <a:pt x="4137" y="4575"/>
                      <a:pt x="4003" y="5243"/>
                      <a:pt x="3836" y="5910"/>
                    </a:cubicBezTo>
                    <a:cubicBezTo>
                      <a:pt x="3803" y="6110"/>
                      <a:pt x="3736" y="6277"/>
                      <a:pt x="3703" y="6477"/>
                    </a:cubicBezTo>
                    <a:cubicBezTo>
                      <a:pt x="3434" y="5968"/>
                      <a:pt x="2843" y="5594"/>
                      <a:pt x="2219" y="5594"/>
                    </a:cubicBezTo>
                    <a:cubicBezTo>
                      <a:pt x="2147" y="5594"/>
                      <a:pt x="2074" y="5599"/>
                      <a:pt x="2002" y="5609"/>
                    </a:cubicBezTo>
                    <a:cubicBezTo>
                      <a:pt x="868" y="5810"/>
                      <a:pt x="0" y="7077"/>
                      <a:pt x="334" y="8245"/>
                    </a:cubicBezTo>
                    <a:cubicBezTo>
                      <a:pt x="576" y="9060"/>
                      <a:pt x="1227" y="9483"/>
                      <a:pt x="1939" y="9483"/>
                    </a:cubicBezTo>
                    <a:cubicBezTo>
                      <a:pt x="2304" y="9483"/>
                      <a:pt x="2685" y="9372"/>
                      <a:pt x="3036" y="9145"/>
                    </a:cubicBezTo>
                    <a:cubicBezTo>
                      <a:pt x="4137" y="8411"/>
                      <a:pt x="4370" y="6844"/>
                      <a:pt x="4637" y="5543"/>
                    </a:cubicBezTo>
                    <a:cubicBezTo>
                      <a:pt x="4804" y="4609"/>
                      <a:pt x="4970" y="3708"/>
                      <a:pt x="5171" y="2774"/>
                    </a:cubicBezTo>
                    <a:cubicBezTo>
                      <a:pt x="5337" y="1940"/>
                      <a:pt x="5671" y="939"/>
                      <a:pt x="5504" y="106"/>
                    </a:cubicBezTo>
                    <a:cubicBezTo>
                      <a:pt x="5489" y="28"/>
                      <a:pt x="5444" y="1"/>
                      <a:pt x="53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65"/>
              <p:cNvSpPr/>
              <p:nvPr/>
            </p:nvSpPr>
            <p:spPr>
              <a:xfrm>
                <a:off x="3499325" y="4155075"/>
                <a:ext cx="709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466" extrusionOk="0">
                    <a:moveTo>
                      <a:pt x="955" y="1"/>
                    </a:moveTo>
                    <a:cubicBezTo>
                      <a:pt x="927" y="1"/>
                      <a:pt x="898" y="11"/>
                      <a:pt x="868" y="34"/>
                    </a:cubicBezTo>
                    <a:cubicBezTo>
                      <a:pt x="335" y="401"/>
                      <a:pt x="68" y="1035"/>
                      <a:pt x="68" y="1635"/>
                    </a:cubicBezTo>
                    <a:cubicBezTo>
                      <a:pt x="34" y="1702"/>
                      <a:pt x="1" y="1769"/>
                      <a:pt x="1" y="1902"/>
                    </a:cubicBezTo>
                    <a:cubicBezTo>
                      <a:pt x="1" y="2302"/>
                      <a:pt x="168" y="2736"/>
                      <a:pt x="401" y="3070"/>
                    </a:cubicBezTo>
                    <a:cubicBezTo>
                      <a:pt x="642" y="3311"/>
                      <a:pt x="969" y="3466"/>
                      <a:pt x="1279" y="3466"/>
                    </a:cubicBezTo>
                    <a:cubicBezTo>
                      <a:pt x="1355" y="3466"/>
                      <a:pt x="1430" y="3456"/>
                      <a:pt x="1502" y="3437"/>
                    </a:cubicBezTo>
                    <a:cubicBezTo>
                      <a:pt x="2369" y="3303"/>
                      <a:pt x="2836" y="2302"/>
                      <a:pt x="2503" y="1535"/>
                    </a:cubicBezTo>
                    <a:cubicBezTo>
                      <a:pt x="2336" y="1068"/>
                      <a:pt x="2002" y="768"/>
                      <a:pt x="1535" y="601"/>
                    </a:cubicBezTo>
                    <a:cubicBezTo>
                      <a:pt x="1518" y="598"/>
                      <a:pt x="1501" y="596"/>
                      <a:pt x="1484" y="596"/>
                    </a:cubicBezTo>
                    <a:cubicBezTo>
                      <a:pt x="1342" y="596"/>
                      <a:pt x="1235" y="719"/>
                      <a:pt x="1235" y="868"/>
                    </a:cubicBezTo>
                    <a:cubicBezTo>
                      <a:pt x="1202" y="835"/>
                      <a:pt x="1160" y="818"/>
                      <a:pt x="1118" y="818"/>
                    </a:cubicBezTo>
                    <a:cubicBezTo>
                      <a:pt x="1077" y="818"/>
                      <a:pt x="1035" y="835"/>
                      <a:pt x="1002" y="868"/>
                    </a:cubicBezTo>
                    <a:cubicBezTo>
                      <a:pt x="802" y="901"/>
                      <a:pt x="668" y="1035"/>
                      <a:pt x="568" y="1202"/>
                    </a:cubicBezTo>
                    <a:cubicBezTo>
                      <a:pt x="668" y="868"/>
                      <a:pt x="802" y="535"/>
                      <a:pt x="1035" y="301"/>
                    </a:cubicBezTo>
                    <a:cubicBezTo>
                      <a:pt x="1172" y="219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65"/>
              <p:cNvSpPr/>
              <p:nvPr/>
            </p:nvSpPr>
            <p:spPr>
              <a:xfrm>
                <a:off x="3421775" y="3989425"/>
                <a:ext cx="181825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3481" extrusionOk="0">
                    <a:moveTo>
                      <a:pt x="6205" y="1865"/>
                    </a:moveTo>
                    <a:cubicBezTo>
                      <a:pt x="6272" y="1865"/>
                      <a:pt x="6339" y="1873"/>
                      <a:pt x="6405" y="1890"/>
                    </a:cubicBezTo>
                    <a:cubicBezTo>
                      <a:pt x="6272" y="2090"/>
                      <a:pt x="6105" y="2257"/>
                      <a:pt x="5905" y="2424"/>
                    </a:cubicBezTo>
                    <a:cubicBezTo>
                      <a:pt x="5805" y="2524"/>
                      <a:pt x="5638" y="2591"/>
                      <a:pt x="5471" y="2691"/>
                    </a:cubicBezTo>
                    <a:cubicBezTo>
                      <a:pt x="5505" y="2591"/>
                      <a:pt x="5605" y="2524"/>
                      <a:pt x="5638" y="2424"/>
                    </a:cubicBezTo>
                    <a:cubicBezTo>
                      <a:pt x="5772" y="2257"/>
                      <a:pt x="5905" y="2090"/>
                      <a:pt x="6005" y="1890"/>
                    </a:cubicBezTo>
                    <a:cubicBezTo>
                      <a:pt x="6072" y="1873"/>
                      <a:pt x="6138" y="1865"/>
                      <a:pt x="6205" y="1865"/>
                    </a:cubicBezTo>
                    <a:close/>
                    <a:moveTo>
                      <a:pt x="973" y="1"/>
                    </a:moveTo>
                    <a:cubicBezTo>
                      <a:pt x="724" y="1"/>
                      <a:pt x="489" y="57"/>
                      <a:pt x="301" y="222"/>
                    </a:cubicBezTo>
                    <a:cubicBezTo>
                      <a:pt x="1" y="422"/>
                      <a:pt x="134" y="923"/>
                      <a:pt x="501" y="923"/>
                    </a:cubicBezTo>
                    <a:cubicBezTo>
                      <a:pt x="546" y="923"/>
                      <a:pt x="679" y="952"/>
                      <a:pt x="783" y="952"/>
                    </a:cubicBezTo>
                    <a:cubicBezTo>
                      <a:pt x="835" y="952"/>
                      <a:pt x="879" y="945"/>
                      <a:pt x="901" y="923"/>
                    </a:cubicBezTo>
                    <a:lnTo>
                      <a:pt x="901" y="923"/>
                    </a:lnTo>
                    <a:lnTo>
                      <a:pt x="835" y="989"/>
                    </a:lnTo>
                    <a:cubicBezTo>
                      <a:pt x="635" y="1156"/>
                      <a:pt x="434" y="1356"/>
                      <a:pt x="234" y="1557"/>
                    </a:cubicBezTo>
                    <a:cubicBezTo>
                      <a:pt x="36" y="1727"/>
                      <a:pt x="199" y="1945"/>
                      <a:pt x="396" y="1945"/>
                    </a:cubicBezTo>
                    <a:cubicBezTo>
                      <a:pt x="431" y="1945"/>
                      <a:pt x="466" y="1938"/>
                      <a:pt x="501" y="1923"/>
                    </a:cubicBezTo>
                    <a:cubicBezTo>
                      <a:pt x="568" y="1923"/>
                      <a:pt x="568" y="1890"/>
                      <a:pt x="601" y="1890"/>
                    </a:cubicBezTo>
                    <a:cubicBezTo>
                      <a:pt x="572" y="2034"/>
                      <a:pt x="618" y="2203"/>
                      <a:pt x="761" y="2203"/>
                    </a:cubicBezTo>
                    <a:cubicBezTo>
                      <a:pt x="783" y="2203"/>
                      <a:pt x="808" y="2199"/>
                      <a:pt x="835" y="2190"/>
                    </a:cubicBezTo>
                    <a:cubicBezTo>
                      <a:pt x="1135" y="2090"/>
                      <a:pt x="1402" y="1957"/>
                      <a:pt x="1635" y="1857"/>
                    </a:cubicBezTo>
                    <a:lnTo>
                      <a:pt x="1635" y="1857"/>
                    </a:lnTo>
                    <a:cubicBezTo>
                      <a:pt x="1335" y="2057"/>
                      <a:pt x="1068" y="2290"/>
                      <a:pt x="1135" y="2724"/>
                    </a:cubicBezTo>
                    <a:cubicBezTo>
                      <a:pt x="1163" y="2835"/>
                      <a:pt x="1259" y="2899"/>
                      <a:pt x="1367" y="2899"/>
                    </a:cubicBezTo>
                    <a:cubicBezTo>
                      <a:pt x="1389" y="2899"/>
                      <a:pt x="1412" y="2897"/>
                      <a:pt x="1435" y="2891"/>
                    </a:cubicBezTo>
                    <a:cubicBezTo>
                      <a:pt x="1669" y="2757"/>
                      <a:pt x="1935" y="2691"/>
                      <a:pt x="2169" y="2557"/>
                    </a:cubicBezTo>
                    <a:cubicBezTo>
                      <a:pt x="2169" y="2591"/>
                      <a:pt x="2236" y="2624"/>
                      <a:pt x="2236" y="2691"/>
                    </a:cubicBezTo>
                    <a:cubicBezTo>
                      <a:pt x="2318" y="2786"/>
                      <a:pt x="2417" y="2820"/>
                      <a:pt x="2523" y="2820"/>
                    </a:cubicBezTo>
                    <a:cubicBezTo>
                      <a:pt x="2676" y="2820"/>
                      <a:pt x="2845" y="2750"/>
                      <a:pt x="3003" y="2691"/>
                    </a:cubicBezTo>
                    <a:cubicBezTo>
                      <a:pt x="3003" y="2823"/>
                      <a:pt x="3086" y="2954"/>
                      <a:pt x="3220" y="2954"/>
                    </a:cubicBezTo>
                    <a:cubicBezTo>
                      <a:pt x="3256" y="2954"/>
                      <a:pt x="3295" y="2945"/>
                      <a:pt x="3336" y="2924"/>
                    </a:cubicBezTo>
                    <a:cubicBezTo>
                      <a:pt x="3437" y="2891"/>
                      <a:pt x="3570" y="2857"/>
                      <a:pt x="3637" y="2791"/>
                    </a:cubicBezTo>
                    <a:cubicBezTo>
                      <a:pt x="3637" y="2943"/>
                      <a:pt x="3776" y="3095"/>
                      <a:pt x="3952" y="3095"/>
                    </a:cubicBezTo>
                    <a:cubicBezTo>
                      <a:pt x="3969" y="3095"/>
                      <a:pt x="3986" y="3094"/>
                      <a:pt x="4004" y="3091"/>
                    </a:cubicBezTo>
                    <a:cubicBezTo>
                      <a:pt x="4337" y="3024"/>
                      <a:pt x="4637" y="2891"/>
                      <a:pt x="4904" y="2724"/>
                    </a:cubicBezTo>
                    <a:lnTo>
                      <a:pt x="4904" y="2724"/>
                    </a:lnTo>
                    <a:cubicBezTo>
                      <a:pt x="4771" y="2958"/>
                      <a:pt x="4904" y="3258"/>
                      <a:pt x="5171" y="3258"/>
                    </a:cubicBezTo>
                    <a:cubicBezTo>
                      <a:pt x="5471" y="3258"/>
                      <a:pt x="5838" y="3024"/>
                      <a:pt x="6072" y="2857"/>
                    </a:cubicBezTo>
                    <a:cubicBezTo>
                      <a:pt x="6172" y="2757"/>
                      <a:pt x="6272" y="2691"/>
                      <a:pt x="6339" y="2557"/>
                    </a:cubicBezTo>
                    <a:lnTo>
                      <a:pt x="6339" y="2557"/>
                    </a:lnTo>
                    <a:cubicBezTo>
                      <a:pt x="6305" y="2757"/>
                      <a:pt x="6305" y="2958"/>
                      <a:pt x="6372" y="3191"/>
                    </a:cubicBezTo>
                    <a:cubicBezTo>
                      <a:pt x="6441" y="3352"/>
                      <a:pt x="6620" y="3480"/>
                      <a:pt x="6790" y="3480"/>
                    </a:cubicBezTo>
                    <a:cubicBezTo>
                      <a:pt x="6868" y="3480"/>
                      <a:pt x="6943" y="3454"/>
                      <a:pt x="7006" y="3391"/>
                    </a:cubicBezTo>
                    <a:cubicBezTo>
                      <a:pt x="7239" y="3091"/>
                      <a:pt x="7273" y="2557"/>
                      <a:pt x="7239" y="2257"/>
                    </a:cubicBezTo>
                    <a:cubicBezTo>
                      <a:pt x="7173" y="1923"/>
                      <a:pt x="7006" y="1590"/>
                      <a:pt x="6739" y="1423"/>
                    </a:cubicBezTo>
                    <a:cubicBezTo>
                      <a:pt x="6616" y="1362"/>
                      <a:pt x="6475" y="1341"/>
                      <a:pt x="6328" y="1341"/>
                    </a:cubicBezTo>
                    <a:cubicBezTo>
                      <a:pt x="6075" y="1341"/>
                      <a:pt x="5803" y="1402"/>
                      <a:pt x="5571" y="1423"/>
                    </a:cubicBezTo>
                    <a:lnTo>
                      <a:pt x="5438" y="1423"/>
                    </a:lnTo>
                    <a:cubicBezTo>
                      <a:pt x="5376" y="1382"/>
                      <a:pt x="5327" y="1353"/>
                      <a:pt x="5275" y="1353"/>
                    </a:cubicBezTo>
                    <a:cubicBezTo>
                      <a:pt x="5243" y="1353"/>
                      <a:pt x="5209" y="1364"/>
                      <a:pt x="5171" y="1390"/>
                    </a:cubicBezTo>
                    <a:cubicBezTo>
                      <a:pt x="5138" y="1390"/>
                      <a:pt x="5138" y="1423"/>
                      <a:pt x="5104" y="1423"/>
                    </a:cubicBezTo>
                    <a:lnTo>
                      <a:pt x="5071" y="1423"/>
                    </a:lnTo>
                    <a:cubicBezTo>
                      <a:pt x="5104" y="1223"/>
                      <a:pt x="5004" y="989"/>
                      <a:pt x="4804" y="923"/>
                    </a:cubicBezTo>
                    <a:cubicBezTo>
                      <a:pt x="3970" y="689"/>
                      <a:pt x="3136" y="489"/>
                      <a:pt x="2302" y="256"/>
                    </a:cubicBezTo>
                    <a:cubicBezTo>
                      <a:pt x="1936" y="191"/>
                      <a:pt x="1429" y="1"/>
                      <a:pt x="9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708;p65">
            <a:extLst>
              <a:ext uri="{FF2B5EF4-FFF2-40B4-BE49-F238E27FC236}">
                <a16:creationId xmlns:a16="http://schemas.microsoft.com/office/drawing/2014/main" id="{EA148D66-C1E5-7E16-5131-FCAFEF404EAD}"/>
              </a:ext>
            </a:extLst>
          </p:cNvPr>
          <p:cNvGrpSpPr/>
          <p:nvPr/>
        </p:nvGrpSpPr>
        <p:grpSpPr>
          <a:xfrm>
            <a:off x="3358454" y="195418"/>
            <a:ext cx="2456879" cy="4944848"/>
            <a:chOff x="2326550" y="1540725"/>
            <a:chExt cx="305025" cy="555375"/>
          </a:xfrm>
        </p:grpSpPr>
        <p:sp>
          <p:nvSpPr>
            <p:cNvPr id="42" name="Google Shape;2709;p65">
              <a:extLst>
                <a:ext uri="{FF2B5EF4-FFF2-40B4-BE49-F238E27FC236}">
                  <a16:creationId xmlns:a16="http://schemas.microsoft.com/office/drawing/2014/main" id="{59D5B464-F44C-E859-BE9B-F81B0209402A}"/>
                </a:ext>
              </a:extLst>
            </p:cNvPr>
            <p:cNvSpPr/>
            <p:nvPr/>
          </p:nvSpPr>
          <p:spPr>
            <a:xfrm>
              <a:off x="2326550" y="1540725"/>
              <a:ext cx="305025" cy="555375"/>
            </a:xfrm>
            <a:custGeom>
              <a:avLst/>
              <a:gdLst/>
              <a:ahLst/>
              <a:cxnLst/>
              <a:rect l="l" t="t" r="r" b="b"/>
              <a:pathLst>
                <a:path w="12201" h="22215" extrusionOk="0">
                  <a:moveTo>
                    <a:pt x="9235" y="0"/>
                  </a:moveTo>
                  <a:cubicBezTo>
                    <a:pt x="8647" y="0"/>
                    <a:pt x="8036" y="79"/>
                    <a:pt x="7468" y="136"/>
                  </a:cubicBezTo>
                  <a:cubicBezTo>
                    <a:pt x="7290" y="141"/>
                    <a:pt x="7111" y="143"/>
                    <a:pt x="6932" y="143"/>
                  </a:cubicBezTo>
                  <a:cubicBezTo>
                    <a:pt x="6231" y="143"/>
                    <a:pt x="5521" y="110"/>
                    <a:pt x="4817" y="110"/>
                  </a:cubicBezTo>
                  <a:cubicBezTo>
                    <a:pt x="4503" y="110"/>
                    <a:pt x="4191" y="116"/>
                    <a:pt x="3882" y="136"/>
                  </a:cubicBezTo>
                  <a:cubicBezTo>
                    <a:pt x="3032" y="136"/>
                    <a:pt x="2218" y="173"/>
                    <a:pt x="1516" y="579"/>
                  </a:cubicBezTo>
                  <a:cubicBezTo>
                    <a:pt x="998" y="875"/>
                    <a:pt x="739" y="1356"/>
                    <a:pt x="555" y="1910"/>
                  </a:cubicBezTo>
                  <a:lnTo>
                    <a:pt x="518" y="1910"/>
                  </a:lnTo>
                  <a:cubicBezTo>
                    <a:pt x="0" y="3204"/>
                    <a:pt x="185" y="4794"/>
                    <a:pt x="148" y="6162"/>
                  </a:cubicBezTo>
                  <a:cubicBezTo>
                    <a:pt x="74" y="8084"/>
                    <a:pt x="148" y="9933"/>
                    <a:pt x="222" y="11818"/>
                  </a:cubicBezTo>
                  <a:cubicBezTo>
                    <a:pt x="333" y="13704"/>
                    <a:pt x="370" y="15589"/>
                    <a:pt x="518" y="17512"/>
                  </a:cubicBezTo>
                  <a:cubicBezTo>
                    <a:pt x="555" y="18325"/>
                    <a:pt x="702" y="19176"/>
                    <a:pt x="702" y="20026"/>
                  </a:cubicBezTo>
                  <a:cubicBezTo>
                    <a:pt x="702" y="20580"/>
                    <a:pt x="629" y="21209"/>
                    <a:pt x="1109" y="21579"/>
                  </a:cubicBezTo>
                  <a:cubicBezTo>
                    <a:pt x="1123" y="21592"/>
                    <a:pt x="1146" y="21601"/>
                    <a:pt x="1172" y="21601"/>
                  </a:cubicBezTo>
                  <a:cubicBezTo>
                    <a:pt x="1217" y="21601"/>
                    <a:pt x="1271" y="21575"/>
                    <a:pt x="1294" y="21505"/>
                  </a:cubicBezTo>
                  <a:cubicBezTo>
                    <a:pt x="1479" y="21690"/>
                    <a:pt x="1701" y="21837"/>
                    <a:pt x="1922" y="21948"/>
                  </a:cubicBezTo>
                  <a:cubicBezTo>
                    <a:pt x="3505" y="21971"/>
                    <a:pt x="5337" y="22215"/>
                    <a:pt x="7087" y="22215"/>
                  </a:cubicBezTo>
                  <a:cubicBezTo>
                    <a:pt x="8199" y="22215"/>
                    <a:pt x="9279" y="22116"/>
                    <a:pt x="10241" y="21800"/>
                  </a:cubicBezTo>
                  <a:lnTo>
                    <a:pt x="10241" y="21800"/>
                  </a:lnTo>
                  <a:cubicBezTo>
                    <a:pt x="10118" y="21813"/>
                    <a:pt x="10003" y="21817"/>
                    <a:pt x="9890" y="21817"/>
                  </a:cubicBezTo>
                  <a:cubicBezTo>
                    <a:pt x="9666" y="21817"/>
                    <a:pt x="9452" y="21800"/>
                    <a:pt x="9206" y="21800"/>
                  </a:cubicBezTo>
                  <a:cubicBezTo>
                    <a:pt x="8281" y="21800"/>
                    <a:pt x="7357" y="21800"/>
                    <a:pt x="6359" y="21837"/>
                  </a:cubicBezTo>
                  <a:cubicBezTo>
                    <a:pt x="5878" y="21837"/>
                    <a:pt x="5324" y="21837"/>
                    <a:pt x="4806" y="21874"/>
                  </a:cubicBezTo>
                  <a:lnTo>
                    <a:pt x="3143" y="21874"/>
                  </a:lnTo>
                  <a:cubicBezTo>
                    <a:pt x="3106" y="21948"/>
                    <a:pt x="3032" y="21948"/>
                    <a:pt x="2958" y="21948"/>
                  </a:cubicBezTo>
                  <a:cubicBezTo>
                    <a:pt x="2847" y="21948"/>
                    <a:pt x="2810" y="21948"/>
                    <a:pt x="2736" y="21874"/>
                  </a:cubicBezTo>
                  <a:lnTo>
                    <a:pt x="2477" y="21874"/>
                  </a:lnTo>
                  <a:cubicBezTo>
                    <a:pt x="2366" y="21837"/>
                    <a:pt x="2181" y="21837"/>
                    <a:pt x="2033" y="21763"/>
                  </a:cubicBezTo>
                  <a:lnTo>
                    <a:pt x="2181" y="21763"/>
                  </a:lnTo>
                  <a:cubicBezTo>
                    <a:pt x="1849" y="21653"/>
                    <a:pt x="1553" y="21579"/>
                    <a:pt x="1331" y="21320"/>
                  </a:cubicBezTo>
                  <a:lnTo>
                    <a:pt x="1331" y="21394"/>
                  </a:lnTo>
                  <a:lnTo>
                    <a:pt x="1072" y="21098"/>
                  </a:lnTo>
                  <a:lnTo>
                    <a:pt x="998" y="21061"/>
                  </a:lnTo>
                  <a:cubicBezTo>
                    <a:pt x="924" y="20839"/>
                    <a:pt x="887" y="20543"/>
                    <a:pt x="887" y="20285"/>
                  </a:cubicBezTo>
                  <a:cubicBezTo>
                    <a:pt x="813" y="19952"/>
                    <a:pt x="776" y="19582"/>
                    <a:pt x="776" y="19213"/>
                  </a:cubicBezTo>
                  <a:cubicBezTo>
                    <a:pt x="555" y="17068"/>
                    <a:pt x="518" y="14961"/>
                    <a:pt x="518" y="12817"/>
                  </a:cubicBezTo>
                  <a:cubicBezTo>
                    <a:pt x="518" y="12447"/>
                    <a:pt x="444" y="12077"/>
                    <a:pt x="444" y="11707"/>
                  </a:cubicBezTo>
                  <a:cubicBezTo>
                    <a:pt x="370" y="9970"/>
                    <a:pt x="259" y="8269"/>
                    <a:pt x="333" y="6495"/>
                  </a:cubicBezTo>
                  <a:cubicBezTo>
                    <a:pt x="370" y="5238"/>
                    <a:pt x="185" y="3833"/>
                    <a:pt x="407" y="2539"/>
                  </a:cubicBezTo>
                  <a:cubicBezTo>
                    <a:pt x="592" y="2280"/>
                    <a:pt x="702" y="1984"/>
                    <a:pt x="776" y="1688"/>
                  </a:cubicBezTo>
                  <a:cubicBezTo>
                    <a:pt x="998" y="1171"/>
                    <a:pt x="1331" y="801"/>
                    <a:pt x="1849" y="579"/>
                  </a:cubicBezTo>
                  <a:cubicBezTo>
                    <a:pt x="2551" y="247"/>
                    <a:pt x="3475" y="247"/>
                    <a:pt x="4252" y="247"/>
                  </a:cubicBezTo>
                  <a:lnTo>
                    <a:pt x="5324" y="247"/>
                  </a:lnTo>
                  <a:cubicBezTo>
                    <a:pt x="4473" y="320"/>
                    <a:pt x="3586" y="357"/>
                    <a:pt x="2773" y="505"/>
                  </a:cubicBezTo>
                  <a:cubicBezTo>
                    <a:pt x="1812" y="616"/>
                    <a:pt x="592" y="1282"/>
                    <a:pt x="739" y="2428"/>
                  </a:cubicBezTo>
                  <a:cubicBezTo>
                    <a:pt x="739" y="2446"/>
                    <a:pt x="749" y="2456"/>
                    <a:pt x="758" y="2456"/>
                  </a:cubicBezTo>
                  <a:cubicBezTo>
                    <a:pt x="767" y="2456"/>
                    <a:pt x="776" y="2446"/>
                    <a:pt x="776" y="2428"/>
                  </a:cubicBezTo>
                  <a:cubicBezTo>
                    <a:pt x="961" y="1799"/>
                    <a:pt x="1109" y="1319"/>
                    <a:pt x="1664" y="949"/>
                  </a:cubicBezTo>
                  <a:cubicBezTo>
                    <a:pt x="2181" y="616"/>
                    <a:pt x="2773" y="579"/>
                    <a:pt x="3364" y="542"/>
                  </a:cubicBezTo>
                  <a:cubicBezTo>
                    <a:pt x="4104" y="505"/>
                    <a:pt x="4843" y="431"/>
                    <a:pt x="5620" y="394"/>
                  </a:cubicBezTo>
                  <a:cubicBezTo>
                    <a:pt x="6470" y="357"/>
                    <a:pt x="7283" y="394"/>
                    <a:pt x="8134" y="320"/>
                  </a:cubicBezTo>
                  <a:cubicBezTo>
                    <a:pt x="8171" y="320"/>
                    <a:pt x="8171" y="247"/>
                    <a:pt x="8134" y="210"/>
                  </a:cubicBezTo>
                  <a:cubicBezTo>
                    <a:pt x="8458" y="192"/>
                    <a:pt x="8767" y="167"/>
                    <a:pt x="9072" y="167"/>
                  </a:cubicBezTo>
                  <a:cubicBezTo>
                    <a:pt x="9425" y="167"/>
                    <a:pt x="9772" y="201"/>
                    <a:pt x="10130" y="320"/>
                  </a:cubicBezTo>
                  <a:cubicBezTo>
                    <a:pt x="11609" y="986"/>
                    <a:pt x="11609" y="2871"/>
                    <a:pt x="11609" y="4313"/>
                  </a:cubicBezTo>
                  <a:cubicBezTo>
                    <a:pt x="11646" y="6458"/>
                    <a:pt x="11646" y="8565"/>
                    <a:pt x="11683" y="10709"/>
                  </a:cubicBezTo>
                  <a:lnTo>
                    <a:pt x="11683" y="11227"/>
                  </a:lnTo>
                  <a:lnTo>
                    <a:pt x="11683" y="13741"/>
                  </a:lnTo>
                  <a:lnTo>
                    <a:pt x="11683" y="14961"/>
                  </a:lnTo>
                  <a:lnTo>
                    <a:pt x="11683" y="15515"/>
                  </a:lnTo>
                  <a:lnTo>
                    <a:pt x="11683" y="15552"/>
                  </a:lnTo>
                  <a:cubicBezTo>
                    <a:pt x="11646" y="15811"/>
                    <a:pt x="11646" y="16107"/>
                    <a:pt x="11683" y="16366"/>
                  </a:cubicBezTo>
                  <a:cubicBezTo>
                    <a:pt x="11683" y="16662"/>
                    <a:pt x="11683" y="16994"/>
                    <a:pt x="11720" y="17253"/>
                  </a:cubicBezTo>
                  <a:cubicBezTo>
                    <a:pt x="11794" y="17992"/>
                    <a:pt x="11868" y="18695"/>
                    <a:pt x="11868" y="19434"/>
                  </a:cubicBezTo>
                  <a:lnTo>
                    <a:pt x="11868" y="20063"/>
                  </a:lnTo>
                  <a:cubicBezTo>
                    <a:pt x="11831" y="20322"/>
                    <a:pt x="11720" y="20580"/>
                    <a:pt x="11609" y="20802"/>
                  </a:cubicBezTo>
                  <a:cubicBezTo>
                    <a:pt x="11535" y="20950"/>
                    <a:pt x="11461" y="21098"/>
                    <a:pt x="11350" y="21209"/>
                  </a:cubicBezTo>
                  <a:cubicBezTo>
                    <a:pt x="11424" y="21135"/>
                    <a:pt x="11498" y="21098"/>
                    <a:pt x="11535" y="21098"/>
                  </a:cubicBezTo>
                  <a:cubicBezTo>
                    <a:pt x="12089" y="20174"/>
                    <a:pt x="12200" y="19065"/>
                    <a:pt x="12200" y="17956"/>
                  </a:cubicBezTo>
                  <a:cubicBezTo>
                    <a:pt x="12163" y="15441"/>
                    <a:pt x="11905" y="13001"/>
                    <a:pt x="11979" y="10561"/>
                  </a:cubicBezTo>
                  <a:cubicBezTo>
                    <a:pt x="11979" y="8565"/>
                    <a:pt x="12163" y="6605"/>
                    <a:pt x="12200" y="4572"/>
                  </a:cubicBezTo>
                  <a:cubicBezTo>
                    <a:pt x="12089" y="3944"/>
                    <a:pt x="12089" y="3130"/>
                    <a:pt x="12015" y="2391"/>
                  </a:cubicBezTo>
                  <a:cubicBezTo>
                    <a:pt x="11794" y="1134"/>
                    <a:pt x="11165" y="136"/>
                    <a:pt x="9760" y="25"/>
                  </a:cubicBezTo>
                  <a:cubicBezTo>
                    <a:pt x="9588" y="8"/>
                    <a:pt x="9413" y="0"/>
                    <a:pt x="9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711;p65">
              <a:extLst>
                <a:ext uri="{FF2B5EF4-FFF2-40B4-BE49-F238E27FC236}">
                  <a16:creationId xmlns:a16="http://schemas.microsoft.com/office/drawing/2014/main" id="{E340AB36-D1C9-AC0F-4238-271826A26CB4}"/>
                </a:ext>
              </a:extLst>
            </p:cNvPr>
            <p:cNvSpPr/>
            <p:nvPr/>
          </p:nvSpPr>
          <p:spPr>
            <a:xfrm>
              <a:off x="2563150" y="1553150"/>
              <a:ext cx="40575" cy="30200"/>
            </a:xfrm>
            <a:custGeom>
              <a:avLst/>
              <a:gdLst/>
              <a:ahLst/>
              <a:cxnLst/>
              <a:rect l="l" t="t" r="r" b="b"/>
              <a:pathLst>
                <a:path w="1623" h="1208" extrusionOk="0">
                  <a:moveTo>
                    <a:pt x="146" y="1"/>
                  </a:moveTo>
                  <a:cubicBezTo>
                    <a:pt x="97" y="1"/>
                    <a:pt x="48" y="3"/>
                    <a:pt x="1" y="8"/>
                  </a:cubicBezTo>
                  <a:cubicBezTo>
                    <a:pt x="703" y="8"/>
                    <a:pt x="1331" y="563"/>
                    <a:pt x="1516" y="1191"/>
                  </a:cubicBezTo>
                  <a:cubicBezTo>
                    <a:pt x="1516" y="1204"/>
                    <a:pt x="1520" y="1208"/>
                    <a:pt x="1526" y="1208"/>
                  </a:cubicBezTo>
                  <a:cubicBezTo>
                    <a:pt x="1537" y="1208"/>
                    <a:pt x="1553" y="1191"/>
                    <a:pt x="1553" y="1191"/>
                  </a:cubicBezTo>
                  <a:cubicBezTo>
                    <a:pt x="1622" y="468"/>
                    <a:pt x="82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2;p65">
              <a:extLst>
                <a:ext uri="{FF2B5EF4-FFF2-40B4-BE49-F238E27FC236}">
                  <a16:creationId xmlns:a16="http://schemas.microsoft.com/office/drawing/2014/main" id="{2278D07F-7ECC-F34A-0353-AA140717AC1E}"/>
                </a:ext>
              </a:extLst>
            </p:cNvPr>
            <p:cNvSpPr/>
            <p:nvPr/>
          </p:nvSpPr>
          <p:spPr>
            <a:xfrm>
              <a:off x="2493825" y="2048150"/>
              <a:ext cx="122950" cy="34825"/>
            </a:xfrm>
            <a:custGeom>
              <a:avLst/>
              <a:gdLst/>
              <a:ahLst/>
              <a:cxnLst/>
              <a:rect l="l" t="t" r="r" b="b"/>
              <a:pathLst>
                <a:path w="4918" h="1393" extrusionOk="0">
                  <a:moveTo>
                    <a:pt x="4864" y="0"/>
                  </a:moveTo>
                  <a:cubicBezTo>
                    <a:pt x="4844" y="0"/>
                    <a:pt x="4822" y="9"/>
                    <a:pt x="4807" y="25"/>
                  </a:cubicBezTo>
                  <a:cubicBezTo>
                    <a:pt x="4585" y="431"/>
                    <a:pt x="4400" y="764"/>
                    <a:pt x="3883" y="986"/>
                  </a:cubicBezTo>
                  <a:cubicBezTo>
                    <a:pt x="3439" y="1171"/>
                    <a:pt x="2921" y="1171"/>
                    <a:pt x="2441" y="1208"/>
                  </a:cubicBezTo>
                  <a:cubicBezTo>
                    <a:pt x="2115" y="1208"/>
                    <a:pt x="1784" y="1196"/>
                    <a:pt x="1454" y="1196"/>
                  </a:cubicBezTo>
                  <a:cubicBezTo>
                    <a:pt x="959" y="1196"/>
                    <a:pt x="467" y="1222"/>
                    <a:pt x="1" y="1356"/>
                  </a:cubicBezTo>
                  <a:lnTo>
                    <a:pt x="1" y="1393"/>
                  </a:lnTo>
                  <a:cubicBezTo>
                    <a:pt x="322" y="1335"/>
                    <a:pt x="640" y="1317"/>
                    <a:pt x="957" y="1317"/>
                  </a:cubicBezTo>
                  <a:cubicBezTo>
                    <a:pt x="1504" y="1317"/>
                    <a:pt x="2047" y="1371"/>
                    <a:pt x="2597" y="1371"/>
                  </a:cubicBezTo>
                  <a:cubicBezTo>
                    <a:pt x="2754" y="1371"/>
                    <a:pt x="2911" y="1367"/>
                    <a:pt x="3069" y="1356"/>
                  </a:cubicBezTo>
                  <a:cubicBezTo>
                    <a:pt x="3809" y="1319"/>
                    <a:pt x="4844" y="986"/>
                    <a:pt x="4918" y="62"/>
                  </a:cubicBezTo>
                  <a:cubicBezTo>
                    <a:pt x="4918" y="18"/>
                    <a:pt x="4892" y="0"/>
                    <a:pt x="4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5">
              <a:extLst>
                <a:ext uri="{FF2B5EF4-FFF2-40B4-BE49-F238E27FC236}">
                  <a16:creationId xmlns:a16="http://schemas.microsoft.com/office/drawing/2014/main" id="{2F935FED-1706-C925-CEA1-DEC455F2DCEA}"/>
                </a:ext>
              </a:extLst>
            </p:cNvPr>
            <p:cNvSpPr/>
            <p:nvPr/>
          </p:nvSpPr>
          <p:spPr>
            <a:xfrm>
              <a:off x="2446712" y="1558397"/>
              <a:ext cx="50700" cy="23500"/>
            </a:xfrm>
            <a:custGeom>
              <a:avLst/>
              <a:gdLst/>
              <a:ahLst/>
              <a:cxnLst/>
              <a:rect l="l" t="t" r="r" b="b"/>
              <a:pathLst>
                <a:path w="3328" h="1345" extrusionOk="0">
                  <a:moveTo>
                    <a:pt x="1257" y="371"/>
                  </a:moveTo>
                  <a:cubicBezTo>
                    <a:pt x="1220" y="407"/>
                    <a:pt x="1147" y="481"/>
                    <a:pt x="1110" y="555"/>
                  </a:cubicBezTo>
                  <a:cubicBezTo>
                    <a:pt x="1073" y="518"/>
                    <a:pt x="999" y="518"/>
                    <a:pt x="925" y="481"/>
                  </a:cubicBezTo>
                  <a:cubicBezTo>
                    <a:pt x="925" y="444"/>
                    <a:pt x="925" y="371"/>
                    <a:pt x="962" y="371"/>
                  </a:cubicBezTo>
                  <a:close/>
                  <a:moveTo>
                    <a:pt x="2034" y="334"/>
                  </a:moveTo>
                  <a:cubicBezTo>
                    <a:pt x="1997" y="444"/>
                    <a:pt x="1886" y="481"/>
                    <a:pt x="1849" y="555"/>
                  </a:cubicBezTo>
                  <a:cubicBezTo>
                    <a:pt x="1812" y="555"/>
                    <a:pt x="1812" y="518"/>
                    <a:pt x="1775" y="518"/>
                  </a:cubicBezTo>
                  <a:lnTo>
                    <a:pt x="1960" y="334"/>
                  </a:lnTo>
                  <a:close/>
                  <a:moveTo>
                    <a:pt x="1442" y="334"/>
                  </a:moveTo>
                  <a:lnTo>
                    <a:pt x="1590" y="481"/>
                  </a:lnTo>
                  <a:lnTo>
                    <a:pt x="1368" y="666"/>
                  </a:lnTo>
                  <a:lnTo>
                    <a:pt x="1331" y="666"/>
                  </a:lnTo>
                  <a:cubicBezTo>
                    <a:pt x="1294" y="629"/>
                    <a:pt x="1257" y="629"/>
                    <a:pt x="1147" y="555"/>
                  </a:cubicBezTo>
                  <a:cubicBezTo>
                    <a:pt x="1184" y="481"/>
                    <a:pt x="1257" y="444"/>
                    <a:pt x="1294" y="334"/>
                  </a:cubicBezTo>
                  <a:close/>
                  <a:moveTo>
                    <a:pt x="2145" y="334"/>
                  </a:moveTo>
                  <a:cubicBezTo>
                    <a:pt x="2145" y="444"/>
                    <a:pt x="2182" y="481"/>
                    <a:pt x="2219" y="518"/>
                  </a:cubicBezTo>
                  <a:lnTo>
                    <a:pt x="2071" y="666"/>
                  </a:lnTo>
                  <a:cubicBezTo>
                    <a:pt x="2034" y="629"/>
                    <a:pt x="1997" y="629"/>
                    <a:pt x="1960" y="555"/>
                  </a:cubicBezTo>
                  <a:cubicBezTo>
                    <a:pt x="1997" y="481"/>
                    <a:pt x="2034" y="444"/>
                    <a:pt x="2145" y="334"/>
                  </a:cubicBezTo>
                  <a:close/>
                  <a:moveTo>
                    <a:pt x="888" y="518"/>
                  </a:moveTo>
                  <a:cubicBezTo>
                    <a:pt x="925" y="555"/>
                    <a:pt x="962" y="555"/>
                    <a:pt x="1036" y="629"/>
                  </a:cubicBezTo>
                  <a:cubicBezTo>
                    <a:pt x="1036" y="666"/>
                    <a:pt x="962" y="666"/>
                    <a:pt x="962" y="703"/>
                  </a:cubicBezTo>
                  <a:cubicBezTo>
                    <a:pt x="925" y="703"/>
                    <a:pt x="888" y="666"/>
                    <a:pt x="888" y="666"/>
                  </a:cubicBezTo>
                  <a:cubicBezTo>
                    <a:pt x="851" y="629"/>
                    <a:pt x="888" y="555"/>
                    <a:pt x="888" y="518"/>
                  </a:cubicBezTo>
                  <a:close/>
                  <a:moveTo>
                    <a:pt x="1664" y="555"/>
                  </a:moveTo>
                  <a:lnTo>
                    <a:pt x="1775" y="666"/>
                  </a:lnTo>
                  <a:cubicBezTo>
                    <a:pt x="1701" y="703"/>
                    <a:pt x="1664" y="740"/>
                    <a:pt x="1664" y="814"/>
                  </a:cubicBezTo>
                  <a:cubicBezTo>
                    <a:pt x="1627" y="814"/>
                    <a:pt x="1590" y="740"/>
                    <a:pt x="1516" y="740"/>
                  </a:cubicBezTo>
                  <a:cubicBezTo>
                    <a:pt x="1590" y="703"/>
                    <a:pt x="1627" y="666"/>
                    <a:pt x="1664" y="555"/>
                  </a:cubicBezTo>
                  <a:close/>
                  <a:moveTo>
                    <a:pt x="2699" y="297"/>
                  </a:moveTo>
                  <a:lnTo>
                    <a:pt x="2699" y="666"/>
                  </a:lnTo>
                  <a:lnTo>
                    <a:pt x="2699" y="814"/>
                  </a:lnTo>
                  <a:cubicBezTo>
                    <a:pt x="2588" y="703"/>
                    <a:pt x="2514" y="666"/>
                    <a:pt x="2404" y="555"/>
                  </a:cubicBezTo>
                  <a:lnTo>
                    <a:pt x="2551" y="444"/>
                  </a:lnTo>
                  <a:cubicBezTo>
                    <a:pt x="2582" y="384"/>
                    <a:pt x="2538" y="324"/>
                    <a:pt x="2481" y="324"/>
                  </a:cubicBezTo>
                  <a:cubicBezTo>
                    <a:pt x="2468" y="324"/>
                    <a:pt x="2454" y="327"/>
                    <a:pt x="2441" y="334"/>
                  </a:cubicBezTo>
                  <a:lnTo>
                    <a:pt x="2330" y="481"/>
                  </a:lnTo>
                  <a:lnTo>
                    <a:pt x="2182" y="334"/>
                  </a:lnTo>
                  <a:cubicBezTo>
                    <a:pt x="2367" y="334"/>
                    <a:pt x="2514" y="297"/>
                    <a:pt x="2699" y="297"/>
                  </a:cubicBezTo>
                  <a:close/>
                  <a:moveTo>
                    <a:pt x="1073" y="703"/>
                  </a:moveTo>
                  <a:cubicBezTo>
                    <a:pt x="1147" y="740"/>
                    <a:pt x="1220" y="814"/>
                    <a:pt x="1257" y="814"/>
                  </a:cubicBezTo>
                  <a:lnTo>
                    <a:pt x="1220" y="851"/>
                  </a:lnTo>
                  <a:cubicBezTo>
                    <a:pt x="1147" y="814"/>
                    <a:pt x="1073" y="740"/>
                    <a:pt x="1036" y="740"/>
                  </a:cubicBezTo>
                  <a:lnTo>
                    <a:pt x="1073" y="703"/>
                  </a:lnTo>
                  <a:close/>
                  <a:moveTo>
                    <a:pt x="1812" y="703"/>
                  </a:moveTo>
                  <a:cubicBezTo>
                    <a:pt x="1849" y="740"/>
                    <a:pt x="1886" y="814"/>
                    <a:pt x="1960" y="814"/>
                  </a:cubicBezTo>
                  <a:cubicBezTo>
                    <a:pt x="1886" y="851"/>
                    <a:pt x="1886" y="888"/>
                    <a:pt x="1849" y="888"/>
                  </a:cubicBezTo>
                  <a:cubicBezTo>
                    <a:pt x="1849" y="888"/>
                    <a:pt x="1812" y="888"/>
                    <a:pt x="1701" y="851"/>
                  </a:cubicBezTo>
                  <a:cubicBezTo>
                    <a:pt x="1775" y="814"/>
                    <a:pt x="1812" y="740"/>
                    <a:pt x="1812" y="703"/>
                  </a:cubicBezTo>
                  <a:close/>
                  <a:moveTo>
                    <a:pt x="2330" y="629"/>
                  </a:moveTo>
                  <a:cubicBezTo>
                    <a:pt x="2404" y="703"/>
                    <a:pt x="2514" y="851"/>
                    <a:pt x="2625" y="888"/>
                  </a:cubicBezTo>
                  <a:cubicBezTo>
                    <a:pt x="2556" y="888"/>
                    <a:pt x="2519" y="921"/>
                    <a:pt x="2423" y="925"/>
                  </a:cubicBezTo>
                  <a:lnTo>
                    <a:pt x="2423" y="925"/>
                  </a:lnTo>
                  <a:cubicBezTo>
                    <a:pt x="2441" y="923"/>
                    <a:pt x="2441" y="917"/>
                    <a:pt x="2441" y="888"/>
                  </a:cubicBezTo>
                  <a:cubicBezTo>
                    <a:pt x="2404" y="851"/>
                    <a:pt x="2330" y="814"/>
                    <a:pt x="2219" y="740"/>
                  </a:cubicBezTo>
                  <a:cubicBezTo>
                    <a:pt x="2256" y="703"/>
                    <a:pt x="2330" y="666"/>
                    <a:pt x="2330" y="629"/>
                  </a:cubicBezTo>
                  <a:close/>
                  <a:moveTo>
                    <a:pt x="2071" y="888"/>
                  </a:moveTo>
                  <a:cubicBezTo>
                    <a:pt x="2182" y="925"/>
                    <a:pt x="2256" y="999"/>
                    <a:pt x="2367" y="999"/>
                  </a:cubicBezTo>
                  <a:cubicBezTo>
                    <a:pt x="2219" y="1036"/>
                    <a:pt x="2071" y="1036"/>
                    <a:pt x="1886" y="1073"/>
                  </a:cubicBezTo>
                  <a:cubicBezTo>
                    <a:pt x="1923" y="1036"/>
                    <a:pt x="2034" y="999"/>
                    <a:pt x="2071" y="888"/>
                  </a:cubicBezTo>
                  <a:close/>
                  <a:moveTo>
                    <a:pt x="1368" y="925"/>
                  </a:moveTo>
                  <a:cubicBezTo>
                    <a:pt x="1442" y="999"/>
                    <a:pt x="1479" y="999"/>
                    <a:pt x="1516" y="999"/>
                  </a:cubicBezTo>
                  <a:cubicBezTo>
                    <a:pt x="1516" y="1036"/>
                    <a:pt x="1479" y="1036"/>
                    <a:pt x="1479" y="1073"/>
                  </a:cubicBezTo>
                  <a:cubicBezTo>
                    <a:pt x="1479" y="1073"/>
                    <a:pt x="1479" y="1110"/>
                    <a:pt x="1516" y="1110"/>
                  </a:cubicBezTo>
                  <a:lnTo>
                    <a:pt x="1627" y="1036"/>
                  </a:lnTo>
                  <a:cubicBezTo>
                    <a:pt x="1664" y="1036"/>
                    <a:pt x="1775" y="1036"/>
                    <a:pt x="1812" y="1073"/>
                  </a:cubicBezTo>
                  <a:cubicBezTo>
                    <a:pt x="1775" y="1110"/>
                    <a:pt x="1775" y="1110"/>
                    <a:pt x="1701" y="1110"/>
                  </a:cubicBezTo>
                  <a:cubicBezTo>
                    <a:pt x="1516" y="1147"/>
                    <a:pt x="1331" y="1147"/>
                    <a:pt x="1147" y="1147"/>
                  </a:cubicBezTo>
                  <a:lnTo>
                    <a:pt x="1294" y="1036"/>
                  </a:lnTo>
                  <a:cubicBezTo>
                    <a:pt x="1294" y="1036"/>
                    <a:pt x="1331" y="1036"/>
                    <a:pt x="1331" y="1073"/>
                  </a:cubicBezTo>
                  <a:cubicBezTo>
                    <a:pt x="1368" y="1073"/>
                    <a:pt x="1368" y="1073"/>
                    <a:pt x="1368" y="1036"/>
                  </a:cubicBezTo>
                  <a:cubicBezTo>
                    <a:pt x="1368" y="1036"/>
                    <a:pt x="1331" y="1036"/>
                    <a:pt x="1331" y="999"/>
                  </a:cubicBezTo>
                  <a:lnTo>
                    <a:pt x="1368" y="925"/>
                  </a:lnTo>
                  <a:close/>
                  <a:moveTo>
                    <a:pt x="703" y="371"/>
                  </a:moveTo>
                  <a:cubicBezTo>
                    <a:pt x="740" y="371"/>
                    <a:pt x="740" y="444"/>
                    <a:pt x="777" y="444"/>
                  </a:cubicBezTo>
                  <a:cubicBezTo>
                    <a:pt x="740" y="481"/>
                    <a:pt x="740" y="518"/>
                    <a:pt x="703" y="555"/>
                  </a:cubicBezTo>
                  <a:cubicBezTo>
                    <a:pt x="666" y="555"/>
                    <a:pt x="555" y="518"/>
                    <a:pt x="518" y="518"/>
                  </a:cubicBezTo>
                  <a:cubicBezTo>
                    <a:pt x="481" y="518"/>
                    <a:pt x="481" y="555"/>
                    <a:pt x="518" y="555"/>
                  </a:cubicBezTo>
                  <a:cubicBezTo>
                    <a:pt x="555" y="629"/>
                    <a:pt x="592" y="629"/>
                    <a:pt x="666" y="666"/>
                  </a:cubicBezTo>
                  <a:cubicBezTo>
                    <a:pt x="555" y="814"/>
                    <a:pt x="407" y="925"/>
                    <a:pt x="370" y="1073"/>
                  </a:cubicBezTo>
                  <a:cubicBezTo>
                    <a:pt x="370" y="1098"/>
                    <a:pt x="388" y="1142"/>
                    <a:pt x="399" y="1142"/>
                  </a:cubicBezTo>
                  <a:cubicBezTo>
                    <a:pt x="404" y="1142"/>
                    <a:pt x="407" y="1133"/>
                    <a:pt x="407" y="1110"/>
                  </a:cubicBezTo>
                  <a:cubicBezTo>
                    <a:pt x="555" y="1036"/>
                    <a:pt x="703" y="888"/>
                    <a:pt x="777" y="703"/>
                  </a:cubicBezTo>
                  <a:cubicBezTo>
                    <a:pt x="814" y="703"/>
                    <a:pt x="814" y="740"/>
                    <a:pt x="888" y="740"/>
                  </a:cubicBezTo>
                  <a:cubicBezTo>
                    <a:pt x="777" y="851"/>
                    <a:pt x="740" y="999"/>
                    <a:pt x="666" y="1110"/>
                  </a:cubicBezTo>
                  <a:cubicBezTo>
                    <a:pt x="666" y="1147"/>
                    <a:pt x="703" y="1147"/>
                    <a:pt x="703" y="1147"/>
                  </a:cubicBezTo>
                  <a:cubicBezTo>
                    <a:pt x="777" y="1073"/>
                    <a:pt x="888" y="925"/>
                    <a:pt x="962" y="851"/>
                  </a:cubicBezTo>
                  <a:cubicBezTo>
                    <a:pt x="999" y="888"/>
                    <a:pt x="1110" y="888"/>
                    <a:pt x="1147" y="925"/>
                  </a:cubicBezTo>
                  <a:cubicBezTo>
                    <a:pt x="1110" y="1036"/>
                    <a:pt x="1073" y="1073"/>
                    <a:pt x="1036" y="1184"/>
                  </a:cubicBezTo>
                  <a:cubicBezTo>
                    <a:pt x="740" y="1184"/>
                    <a:pt x="481" y="1221"/>
                    <a:pt x="222" y="1258"/>
                  </a:cubicBezTo>
                  <a:cubicBezTo>
                    <a:pt x="296" y="1110"/>
                    <a:pt x="222" y="999"/>
                    <a:pt x="222" y="814"/>
                  </a:cubicBezTo>
                  <a:cubicBezTo>
                    <a:pt x="222" y="666"/>
                    <a:pt x="222" y="555"/>
                    <a:pt x="185" y="444"/>
                  </a:cubicBezTo>
                  <a:cubicBezTo>
                    <a:pt x="370" y="444"/>
                    <a:pt x="518" y="371"/>
                    <a:pt x="703" y="371"/>
                  </a:cubicBezTo>
                  <a:close/>
                  <a:moveTo>
                    <a:pt x="2681" y="19"/>
                  </a:moveTo>
                  <a:cubicBezTo>
                    <a:pt x="2653" y="19"/>
                    <a:pt x="2625" y="38"/>
                    <a:pt x="2625" y="75"/>
                  </a:cubicBezTo>
                  <a:cubicBezTo>
                    <a:pt x="1849" y="149"/>
                    <a:pt x="888" y="1"/>
                    <a:pt x="148" y="334"/>
                  </a:cubicBezTo>
                  <a:lnTo>
                    <a:pt x="148" y="223"/>
                  </a:lnTo>
                  <a:cubicBezTo>
                    <a:pt x="148" y="204"/>
                    <a:pt x="139" y="195"/>
                    <a:pt x="130" y="195"/>
                  </a:cubicBezTo>
                  <a:cubicBezTo>
                    <a:pt x="121" y="195"/>
                    <a:pt x="111" y="204"/>
                    <a:pt x="111" y="223"/>
                  </a:cubicBezTo>
                  <a:cubicBezTo>
                    <a:pt x="111" y="297"/>
                    <a:pt x="111" y="334"/>
                    <a:pt x="37" y="371"/>
                  </a:cubicBezTo>
                  <a:lnTo>
                    <a:pt x="37" y="407"/>
                  </a:lnTo>
                  <a:cubicBezTo>
                    <a:pt x="0" y="703"/>
                    <a:pt x="0" y="1036"/>
                    <a:pt x="148" y="1258"/>
                  </a:cubicBezTo>
                  <a:lnTo>
                    <a:pt x="148" y="1295"/>
                  </a:lnTo>
                  <a:cubicBezTo>
                    <a:pt x="381" y="1328"/>
                    <a:pt x="637" y="1345"/>
                    <a:pt x="904" y="1345"/>
                  </a:cubicBezTo>
                  <a:cubicBezTo>
                    <a:pt x="1526" y="1345"/>
                    <a:pt x="2204" y="1254"/>
                    <a:pt x="2773" y="1073"/>
                  </a:cubicBezTo>
                  <a:lnTo>
                    <a:pt x="2810" y="1073"/>
                  </a:lnTo>
                  <a:lnTo>
                    <a:pt x="3254" y="925"/>
                  </a:lnTo>
                  <a:cubicBezTo>
                    <a:pt x="3328" y="925"/>
                    <a:pt x="3328" y="814"/>
                    <a:pt x="3254" y="814"/>
                  </a:cubicBezTo>
                  <a:cubicBezTo>
                    <a:pt x="3143" y="814"/>
                    <a:pt x="2995" y="851"/>
                    <a:pt x="2921" y="851"/>
                  </a:cubicBezTo>
                  <a:cubicBezTo>
                    <a:pt x="2921" y="740"/>
                    <a:pt x="2921" y="666"/>
                    <a:pt x="2884" y="629"/>
                  </a:cubicBezTo>
                  <a:cubicBezTo>
                    <a:pt x="2884" y="481"/>
                    <a:pt x="2810" y="297"/>
                    <a:pt x="2773" y="149"/>
                  </a:cubicBezTo>
                  <a:cubicBezTo>
                    <a:pt x="2773" y="112"/>
                    <a:pt x="2773" y="112"/>
                    <a:pt x="2736" y="75"/>
                  </a:cubicBezTo>
                  <a:cubicBezTo>
                    <a:pt x="2736" y="38"/>
                    <a:pt x="2709" y="19"/>
                    <a:pt x="268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5">
              <a:extLst>
                <a:ext uri="{FF2B5EF4-FFF2-40B4-BE49-F238E27FC236}">
                  <a16:creationId xmlns:a16="http://schemas.microsoft.com/office/drawing/2014/main" id="{F4E636E2-9E1C-5D3B-653E-9634E95AA2CE}"/>
                </a:ext>
              </a:extLst>
            </p:cNvPr>
            <p:cNvSpPr/>
            <p:nvPr/>
          </p:nvSpPr>
          <p:spPr>
            <a:xfrm>
              <a:off x="2504496" y="1559440"/>
              <a:ext cx="22470" cy="20740"/>
            </a:xfrm>
            <a:custGeom>
              <a:avLst/>
              <a:gdLst/>
              <a:ahLst/>
              <a:cxnLst/>
              <a:rect l="l" t="t" r="r" b="b"/>
              <a:pathLst>
                <a:path w="2028" h="1831" extrusionOk="0">
                  <a:moveTo>
                    <a:pt x="758" y="164"/>
                  </a:moveTo>
                  <a:cubicBezTo>
                    <a:pt x="795" y="164"/>
                    <a:pt x="832" y="173"/>
                    <a:pt x="888" y="192"/>
                  </a:cubicBezTo>
                  <a:lnTo>
                    <a:pt x="925" y="192"/>
                  </a:lnTo>
                  <a:cubicBezTo>
                    <a:pt x="961" y="192"/>
                    <a:pt x="998" y="229"/>
                    <a:pt x="1072" y="229"/>
                  </a:cubicBezTo>
                  <a:lnTo>
                    <a:pt x="1146" y="229"/>
                  </a:lnTo>
                  <a:cubicBezTo>
                    <a:pt x="1331" y="266"/>
                    <a:pt x="1479" y="340"/>
                    <a:pt x="1627" y="488"/>
                  </a:cubicBezTo>
                  <a:cubicBezTo>
                    <a:pt x="1775" y="783"/>
                    <a:pt x="1701" y="1079"/>
                    <a:pt x="1516" y="1301"/>
                  </a:cubicBezTo>
                  <a:cubicBezTo>
                    <a:pt x="1385" y="1453"/>
                    <a:pt x="1101" y="1567"/>
                    <a:pt x="844" y="1567"/>
                  </a:cubicBezTo>
                  <a:cubicBezTo>
                    <a:pt x="664" y="1567"/>
                    <a:pt x="498" y="1512"/>
                    <a:pt x="407" y="1375"/>
                  </a:cubicBezTo>
                  <a:cubicBezTo>
                    <a:pt x="222" y="1153"/>
                    <a:pt x="222" y="783"/>
                    <a:pt x="370" y="525"/>
                  </a:cubicBezTo>
                  <a:cubicBezTo>
                    <a:pt x="407" y="377"/>
                    <a:pt x="518" y="266"/>
                    <a:pt x="629" y="192"/>
                  </a:cubicBezTo>
                  <a:cubicBezTo>
                    <a:pt x="684" y="173"/>
                    <a:pt x="721" y="164"/>
                    <a:pt x="758" y="164"/>
                  </a:cubicBezTo>
                  <a:close/>
                  <a:moveTo>
                    <a:pt x="845" y="1"/>
                  </a:moveTo>
                  <a:cubicBezTo>
                    <a:pt x="586" y="1"/>
                    <a:pt x="303" y="207"/>
                    <a:pt x="185" y="414"/>
                  </a:cubicBezTo>
                  <a:cubicBezTo>
                    <a:pt x="0" y="783"/>
                    <a:pt x="37" y="1338"/>
                    <a:pt x="370" y="1671"/>
                  </a:cubicBezTo>
                  <a:cubicBezTo>
                    <a:pt x="494" y="1783"/>
                    <a:pt x="649" y="1831"/>
                    <a:pt x="811" y="1831"/>
                  </a:cubicBezTo>
                  <a:cubicBezTo>
                    <a:pt x="1183" y="1831"/>
                    <a:pt x="1595" y="1584"/>
                    <a:pt x="1775" y="1301"/>
                  </a:cubicBezTo>
                  <a:cubicBezTo>
                    <a:pt x="2027" y="760"/>
                    <a:pt x="1611" y="43"/>
                    <a:pt x="1075" y="43"/>
                  </a:cubicBezTo>
                  <a:cubicBezTo>
                    <a:pt x="1062" y="43"/>
                    <a:pt x="1049" y="43"/>
                    <a:pt x="1035" y="44"/>
                  </a:cubicBezTo>
                  <a:cubicBezTo>
                    <a:pt x="976" y="14"/>
                    <a:pt x="911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5">
              <a:extLst>
                <a:ext uri="{FF2B5EF4-FFF2-40B4-BE49-F238E27FC236}">
                  <a16:creationId xmlns:a16="http://schemas.microsoft.com/office/drawing/2014/main" id="{781EF28F-52AC-439F-87D5-8D2989A69B26}"/>
                </a:ext>
              </a:extLst>
            </p:cNvPr>
            <p:cNvSpPr/>
            <p:nvPr/>
          </p:nvSpPr>
          <p:spPr>
            <a:xfrm>
              <a:off x="2498062" y="1555546"/>
              <a:ext cx="6879" cy="5709"/>
            </a:xfrm>
            <a:custGeom>
              <a:avLst/>
              <a:gdLst/>
              <a:ahLst/>
              <a:cxnLst/>
              <a:rect l="l" t="t" r="r" b="b"/>
              <a:pathLst>
                <a:path w="445" h="504" extrusionOk="0">
                  <a:moveTo>
                    <a:pt x="204" y="1"/>
                  </a:moveTo>
                  <a:cubicBezTo>
                    <a:pt x="186" y="1"/>
                    <a:pt x="167" y="10"/>
                    <a:pt x="149" y="29"/>
                  </a:cubicBezTo>
                  <a:lnTo>
                    <a:pt x="75" y="66"/>
                  </a:lnTo>
                  <a:cubicBezTo>
                    <a:pt x="38" y="66"/>
                    <a:pt x="1" y="102"/>
                    <a:pt x="1" y="213"/>
                  </a:cubicBezTo>
                  <a:lnTo>
                    <a:pt x="1" y="324"/>
                  </a:lnTo>
                  <a:cubicBezTo>
                    <a:pt x="1" y="361"/>
                    <a:pt x="1" y="398"/>
                    <a:pt x="38" y="435"/>
                  </a:cubicBezTo>
                  <a:cubicBezTo>
                    <a:pt x="63" y="461"/>
                    <a:pt x="106" y="504"/>
                    <a:pt x="155" y="504"/>
                  </a:cubicBezTo>
                  <a:cubicBezTo>
                    <a:pt x="177" y="504"/>
                    <a:pt x="200" y="495"/>
                    <a:pt x="223" y="472"/>
                  </a:cubicBezTo>
                  <a:cubicBezTo>
                    <a:pt x="233" y="494"/>
                    <a:pt x="251" y="503"/>
                    <a:pt x="270" y="503"/>
                  </a:cubicBezTo>
                  <a:cubicBezTo>
                    <a:pt x="318" y="503"/>
                    <a:pt x="381" y="451"/>
                    <a:pt x="407" y="398"/>
                  </a:cubicBezTo>
                  <a:cubicBezTo>
                    <a:pt x="444" y="361"/>
                    <a:pt x="444" y="250"/>
                    <a:pt x="444" y="176"/>
                  </a:cubicBezTo>
                  <a:cubicBezTo>
                    <a:pt x="407" y="66"/>
                    <a:pt x="370" y="29"/>
                    <a:pt x="259" y="29"/>
                  </a:cubicBezTo>
                  <a:cubicBezTo>
                    <a:pt x="241" y="10"/>
                    <a:pt x="22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5">
              <a:extLst>
                <a:ext uri="{FF2B5EF4-FFF2-40B4-BE49-F238E27FC236}">
                  <a16:creationId xmlns:a16="http://schemas.microsoft.com/office/drawing/2014/main" id="{41EFFB31-2C36-02D5-7C9D-ED8DC0469FC6}"/>
                </a:ext>
              </a:extLst>
            </p:cNvPr>
            <p:cNvSpPr/>
            <p:nvPr/>
          </p:nvSpPr>
          <p:spPr>
            <a:xfrm>
              <a:off x="2441150" y="2049833"/>
              <a:ext cx="76725" cy="29525"/>
            </a:xfrm>
            <a:custGeom>
              <a:avLst/>
              <a:gdLst/>
              <a:ahLst/>
              <a:cxnLst/>
              <a:rect l="l" t="t" r="r" b="b"/>
              <a:pathLst>
                <a:path w="3069" h="1181" extrusionOk="0">
                  <a:moveTo>
                    <a:pt x="2369" y="205"/>
                  </a:moveTo>
                  <a:cubicBezTo>
                    <a:pt x="2469" y="205"/>
                    <a:pt x="2564" y="210"/>
                    <a:pt x="2625" y="222"/>
                  </a:cubicBezTo>
                  <a:cubicBezTo>
                    <a:pt x="2588" y="259"/>
                    <a:pt x="2588" y="333"/>
                    <a:pt x="2625" y="407"/>
                  </a:cubicBezTo>
                  <a:cubicBezTo>
                    <a:pt x="2625" y="518"/>
                    <a:pt x="2662" y="555"/>
                    <a:pt x="2662" y="666"/>
                  </a:cubicBezTo>
                  <a:cubicBezTo>
                    <a:pt x="2548" y="643"/>
                    <a:pt x="2426" y="634"/>
                    <a:pt x="2301" y="634"/>
                  </a:cubicBezTo>
                  <a:cubicBezTo>
                    <a:pt x="2025" y="634"/>
                    <a:pt x="1734" y="677"/>
                    <a:pt x="1479" y="702"/>
                  </a:cubicBezTo>
                  <a:cubicBezTo>
                    <a:pt x="1036" y="739"/>
                    <a:pt x="629" y="739"/>
                    <a:pt x="222" y="850"/>
                  </a:cubicBezTo>
                  <a:cubicBezTo>
                    <a:pt x="259" y="776"/>
                    <a:pt x="222" y="702"/>
                    <a:pt x="222" y="592"/>
                  </a:cubicBezTo>
                  <a:cubicBezTo>
                    <a:pt x="222" y="518"/>
                    <a:pt x="222" y="370"/>
                    <a:pt x="185" y="296"/>
                  </a:cubicBezTo>
                  <a:lnTo>
                    <a:pt x="185" y="296"/>
                  </a:lnTo>
                  <a:cubicBezTo>
                    <a:pt x="270" y="301"/>
                    <a:pt x="354" y="303"/>
                    <a:pt x="439" y="303"/>
                  </a:cubicBezTo>
                  <a:cubicBezTo>
                    <a:pt x="945" y="303"/>
                    <a:pt x="1448" y="222"/>
                    <a:pt x="1923" y="222"/>
                  </a:cubicBezTo>
                  <a:cubicBezTo>
                    <a:pt x="1948" y="222"/>
                    <a:pt x="2169" y="205"/>
                    <a:pt x="2369" y="205"/>
                  </a:cubicBezTo>
                  <a:close/>
                  <a:moveTo>
                    <a:pt x="2810" y="0"/>
                  </a:moveTo>
                  <a:cubicBezTo>
                    <a:pt x="1960" y="37"/>
                    <a:pt x="1109" y="37"/>
                    <a:pt x="222" y="148"/>
                  </a:cubicBezTo>
                  <a:cubicBezTo>
                    <a:pt x="222" y="148"/>
                    <a:pt x="185" y="148"/>
                    <a:pt x="185" y="185"/>
                  </a:cubicBezTo>
                  <a:lnTo>
                    <a:pt x="185" y="518"/>
                  </a:lnTo>
                  <a:lnTo>
                    <a:pt x="185" y="776"/>
                  </a:lnTo>
                  <a:cubicBezTo>
                    <a:pt x="111" y="776"/>
                    <a:pt x="74" y="776"/>
                    <a:pt x="37" y="850"/>
                  </a:cubicBezTo>
                  <a:cubicBezTo>
                    <a:pt x="0" y="850"/>
                    <a:pt x="0" y="961"/>
                    <a:pt x="37" y="961"/>
                  </a:cubicBezTo>
                  <a:cubicBezTo>
                    <a:pt x="74" y="961"/>
                    <a:pt x="111" y="961"/>
                    <a:pt x="185" y="1035"/>
                  </a:cubicBezTo>
                  <a:cubicBezTo>
                    <a:pt x="464" y="1142"/>
                    <a:pt x="782" y="1181"/>
                    <a:pt x="1112" y="1181"/>
                  </a:cubicBezTo>
                  <a:cubicBezTo>
                    <a:pt x="1699" y="1181"/>
                    <a:pt x="2326" y="1056"/>
                    <a:pt x="2847" y="961"/>
                  </a:cubicBezTo>
                  <a:cubicBezTo>
                    <a:pt x="2958" y="961"/>
                    <a:pt x="2995" y="887"/>
                    <a:pt x="2995" y="850"/>
                  </a:cubicBezTo>
                  <a:lnTo>
                    <a:pt x="2995" y="776"/>
                  </a:lnTo>
                  <a:cubicBezTo>
                    <a:pt x="3069" y="702"/>
                    <a:pt x="3069" y="666"/>
                    <a:pt x="3069" y="592"/>
                  </a:cubicBezTo>
                  <a:cubicBezTo>
                    <a:pt x="2995" y="481"/>
                    <a:pt x="2884" y="222"/>
                    <a:pt x="2884" y="111"/>
                  </a:cubicBezTo>
                  <a:cubicBezTo>
                    <a:pt x="2884" y="37"/>
                    <a:pt x="2847" y="0"/>
                    <a:pt x="2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creen_recording_20240305_102953">
            <a:hlinkClick r:id="" action="ppaction://media"/>
            <a:extLst>
              <a:ext uri="{FF2B5EF4-FFF2-40B4-BE49-F238E27FC236}">
                <a16:creationId xmlns:a16="http://schemas.microsoft.com/office/drawing/2014/main" id="{921F901D-51B5-812A-1ACC-AE6FEDA1143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3285" y="665897"/>
            <a:ext cx="1944000" cy="39132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C23D799A-0112-8573-1451-ED1CFB87C312}"/>
              </a:ext>
            </a:extLst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823.911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250" y="716575"/>
            <a:ext cx="1944000" cy="3909600"/>
          </a:xfrm>
          <a:prstGeom prst="roundRect">
            <a:avLst>
              <a:gd name="adj" fmla="val 5439"/>
            </a:avLst>
          </a:prstGeom>
          <a:ln>
            <a:solidFill>
              <a:schemeClr val="bg2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9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7"/>
          <p:cNvPicPr preferRelativeResize="0"/>
          <p:nvPr/>
        </p:nvPicPr>
        <p:blipFill rotWithShape="1">
          <a:blip r:embed="rId3">
            <a:alphaModFix/>
          </a:blip>
          <a:srcRect l="15996" t="18725" r="15989" b="18731"/>
          <a:stretch/>
        </p:blipFill>
        <p:spPr>
          <a:xfrm>
            <a:off x="2968368" y="897075"/>
            <a:ext cx="3137782" cy="192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3" name="Google Shape;2363;p57"/>
          <p:cNvGrpSpPr/>
          <p:nvPr/>
        </p:nvGrpSpPr>
        <p:grpSpPr>
          <a:xfrm>
            <a:off x="2879420" y="791956"/>
            <a:ext cx="3282842" cy="2086892"/>
            <a:chOff x="2879420" y="791956"/>
            <a:chExt cx="3282842" cy="2086892"/>
          </a:xfrm>
        </p:grpSpPr>
        <p:sp>
          <p:nvSpPr>
            <p:cNvPr id="2364" name="Google Shape;2364;p57"/>
            <p:cNvSpPr/>
            <p:nvPr/>
          </p:nvSpPr>
          <p:spPr>
            <a:xfrm rot="-10799805" flipH="1">
              <a:off x="2923271" y="792046"/>
              <a:ext cx="3162282" cy="174725"/>
            </a:xfrm>
            <a:custGeom>
              <a:avLst/>
              <a:gdLst/>
              <a:ahLst/>
              <a:cxnLst/>
              <a:rect l="l" t="t" r="r" b="b"/>
              <a:pathLst>
                <a:path w="71915" h="6989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 rot="5536979">
              <a:off x="1980111" y="1812936"/>
              <a:ext cx="2003373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2923275" y="2771050"/>
              <a:ext cx="3238987" cy="80767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 rot="5400000">
              <a:off x="5129393" y="1768166"/>
              <a:ext cx="1928348" cy="137365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57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Changes &amp;&amp; Gaps</a:t>
            </a:r>
            <a:endParaRPr sz="3600" dirty="0"/>
          </a:p>
        </p:txBody>
      </p:sp>
      <p:sp>
        <p:nvSpPr>
          <p:cNvPr id="2369" name="Google Shape;2369;p57"/>
          <p:cNvSpPr txBox="1">
            <a:spLocks noGrp="1"/>
          </p:cNvSpPr>
          <p:nvPr>
            <p:ph type="subTitle" idx="1"/>
          </p:nvPr>
        </p:nvSpPr>
        <p:spPr>
          <a:xfrm>
            <a:off x="3174750" y="4022275"/>
            <a:ext cx="2794500" cy="515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have we missed?</a:t>
            </a:r>
            <a:endParaRPr dirty="0"/>
          </a:p>
        </p:txBody>
      </p:sp>
      <p:sp>
        <p:nvSpPr>
          <p:cNvPr id="2370" name="Google Shape;2370;p57"/>
          <p:cNvSpPr txBox="1">
            <a:spLocks noGrp="1"/>
          </p:cNvSpPr>
          <p:nvPr>
            <p:ph type="title" idx="2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71" name="Google Shape;2371;p57"/>
          <p:cNvSpPr/>
          <p:nvPr/>
        </p:nvSpPr>
        <p:spPr>
          <a:xfrm>
            <a:off x="3129199" y="320345"/>
            <a:ext cx="511738" cy="914142"/>
          </a:xfrm>
          <a:custGeom>
            <a:avLst/>
            <a:gdLst/>
            <a:ahLst/>
            <a:cxnLst/>
            <a:rect l="l" t="t" r="r" b="b"/>
            <a:pathLst>
              <a:path w="8803" h="15875" extrusionOk="0">
                <a:moveTo>
                  <a:pt x="377" y="1"/>
                </a:moveTo>
                <a:cubicBezTo>
                  <a:pt x="377" y="1"/>
                  <a:pt x="1" y="154"/>
                  <a:pt x="15" y="308"/>
                </a:cubicBezTo>
                <a:cubicBezTo>
                  <a:pt x="43" y="461"/>
                  <a:pt x="71" y="2051"/>
                  <a:pt x="71" y="2051"/>
                </a:cubicBezTo>
                <a:lnTo>
                  <a:pt x="112" y="6710"/>
                </a:lnTo>
                <a:lnTo>
                  <a:pt x="15" y="15860"/>
                </a:lnTo>
                <a:cubicBezTo>
                  <a:pt x="18" y="15861"/>
                  <a:pt x="21" y="15862"/>
                  <a:pt x="24" y="15862"/>
                </a:cubicBezTo>
                <a:cubicBezTo>
                  <a:pt x="288" y="15862"/>
                  <a:pt x="2291" y="13137"/>
                  <a:pt x="2539" y="12875"/>
                </a:cubicBezTo>
                <a:cubicBezTo>
                  <a:pt x="2777" y="12610"/>
                  <a:pt x="4130" y="10853"/>
                  <a:pt x="4130" y="10853"/>
                </a:cubicBezTo>
                <a:lnTo>
                  <a:pt x="4855" y="11885"/>
                </a:lnTo>
                <a:cubicBezTo>
                  <a:pt x="5566" y="12889"/>
                  <a:pt x="7924" y="15874"/>
                  <a:pt x="7924" y="15874"/>
                </a:cubicBezTo>
                <a:lnTo>
                  <a:pt x="8119" y="14898"/>
                </a:lnTo>
                <a:lnTo>
                  <a:pt x="8593" y="8970"/>
                </a:lnTo>
                <a:cubicBezTo>
                  <a:pt x="8593" y="8970"/>
                  <a:pt x="8802" y="3362"/>
                  <a:pt x="8788" y="2986"/>
                </a:cubicBezTo>
                <a:cubicBezTo>
                  <a:pt x="8761" y="2609"/>
                  <a:pt x="8607" y="1"/>
                  <a:pt x="86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2" name="Google Shape;2372;p57"/>
          <p:cNvGrpSpPr/>
          <p:nvPr/>
        </p:nvGrpSpPr>
        <p:grpSpPr>
          <a:xfrm rot="1034698">
            <a:off x="766854" y="4118557"/>
            <a:ext cx="448583" cy="529371"/>
            <a:chOff x="5605500" y="3278625"/>
            <a:chExt cx="298175" cy="351875"/>
          </a:xfrm>
        </p:grpSpPr>
        <p:sp>
          <p:nvSpPr>
            <p:cNvPr id="2373" name="Google Shape;2373;p57"/>
            <p:cNvSpPr/>
            <p:nvPr/>
          </p:nvSpPr>
          <p:spPr>
            <a:xfrm>
              <a:off x="5605500" y="3278625"/>
              <a:ext cx="260525" cy="278000"/>
            </a:xfrm>
            <a:custGeom>
              <a:avLst/>
              <a:gdLst/>
              <a:ahLst/>
              <a:cxnLst/>
              <a:rect l="l" t="t" r="r" b="b"/>
              <a:pathLst>
                <a:path w="10421" h="11120" extrusionOk="0">
                  <a:moveTo>
                    <a:pt x="4372" y="361"/>
                  </a:moveTo>
                  <a:cubicBezTo>
                    <a:pt x="4767" y="361"/>
                    <a:pt x="5172" y="430"/>
                    <a:pt x="5545" y="448"/>
                  </a:cubicBezTo>
                  <a:cubicBezTo>
                    <a:pt x="6612" y="553"/>
                    <a:pt x="7763" y="427"/>
                    <a:pt x="8809" y="595"/>
                  </a:cubicBezTo>
                  <a:cubicBezTo>
                    <a:pt x="9897" y="783"/>
                    <a:pt x="10002" y="1725"/>
                    <a:pt x="9834" y="2750"/>
                  </a:cubicBezTo>
                  <a:cubicBezTo>
                    <a:pt x="9688" y="3629"/>
                    <a:pt x="8997" y="4256"/>
                    <a:pt x="8872" y="5156"/>
                  </a:cubicBezTo>
                  <a:cubicBezTo>
                    <a:pt x="8705" y="6140"/>
                    <a:pt x="9081" y="7081"/>
                    <a:pt x="9207" y="8065"/>
                  </a:cubicBezTo>
                  <a:cubicBezTo>
                    <a:pt x="9311" y="8797"/>
                    <a:pt x="9541" y="10303"/>
                    <a:pt x="8767" y="10617"/>
                  </a:cubicBezTo>
                  <a:cubicBezTo>
                    <a:pt x="8685" y="10655"/>
                    <a:pt x="8573" y="10670"/>
                    <a:pt x="8444" y="10670"/>
                  </a:cubicBezTo>
                  <a:cubicBezTo>
                    <a:pt x="7920" y="10670"/>
                    <a:pt x="7103" y="10421"/>
                    <a:pt x="6717" y="10387"/>
                  </a:cubicBezTo>
                  <a:cubicBezTo>
                    <a:pt x="6215" y="10324"/>
                    <a:pt x="5692" y="10262"/>
                    <a:pt x="5210" y="10199"/>
                  </a:cubicBezTo>
                  <a:cubicBezTo>
                    <a:pt x="4269" y="10094"/>
                    <a:pt x="3306" y="9969"/>
                    <a:pt x="2365" y="9885"/>
                  </a:cubicBezTo>
                  <a:cubicBezTo>
                    <a:pt x="2308" y="9881"/>
                    <a:pt x="2252" y="9880"/>
                    <a:pt x="2197" y="9880"/>
                  </a:cubicBezTo>
                  <a:cubicBezTo>
                    <a:pt x="2075" y="9880"/>
                    <a:pt x="1959" y="9886"/>
                    <a:pt x="1853" y="9886"/>
                  </a:cubicBezTo>
                  <a:cubicBezTo>
                    <a:pt x="1494" y="9886"/>
                    <a:pt x="1247" y="9811"/>
                    <a:pt x="1277" y="9153"/>
                  </a:cubicBezTo>
                  <a:cubicBezTo>
                    <a:pt x="1277" y="8860"/>
                    <a:pt x="1507" y="8378"/>
                    <a:pt x="1653" y="8169"/>
                  </a:cubicBezTo>
                  <a:cubicBezTo>
                    <a:pt x="2218" y="7039"/>
                    <a:pt x="3453" y="6328"/>
                    <a:pt x="3662" y="5031"/>
                  </a:cubicBezTo>
                  <a:cubicBezTo>
                    <a:pt x="3829" y="4047"/>
                    <a:pt x="3411" y="3043"/>
                    <a:pt x="3348" y="2059"/>
                  </a:cubicBezTo>
                  <a:cubicBezTo>
                    <a:pt x="3285" y="1285"/>
                    <a:pt x="3285" y="490"/>
                    <a:pt x="4227" y="365"/>
                  </a:cubicBezTo>
                  <a:cubicBezTo>
                    <a:pt x="4275" y="362"/>
                    <a:pt x="4323" y="361"/>
                    <a:pt x="4372" y="361"/>
                  </a:cubicBezTo>
                  <a:close/>
                  <a:moveTo>
                    <a:pt x="4500" y="0"/>
                  </a:moveTo>
                  <a:cubicBezTo>
                    <a:pt x="3789" y="0"/>
                    <a:pt x="3184" y="167"/>
                    <a:pt x="3013" y="1076"/>
                  </a:cubicBezTo>
                  <a:cubicBezTo>
                    <a:pt x="2888" y="1746"/>
                    <a:pt x="3013" y="2478"/>
                    <a:pt x="3118" y="3168"/>
                  </a:cubicBezTo>
                  <a:cubicBezTo>
                    <a:pt x="3327" y="4508"/>
                    <a:pt x="3432" y="5282"/>
                    <a:pt x="2490" y="6453"/>
                  </a:cubicBezTo>
                  <a:cubicBezTo>
                    <a:pt x="1988" y="7081"/>
                    <a:pt x="0" y="9320"/>
                    <a:pt x="1109" y="10157"/>
                  </a:cubicBezTo>
                  <a:cubicBezTo>
                    <a:pt x="1632" y="10534"/>
                    <a:pt x="3118" y="10387"/>
                    <a:pt x="3725" y="10471"/>
                  </a:cubicBezTo>
                  <a:cubicBezTo>
                    <a:pt x="5566" y="10680"/>
                    <a:pt x="7428" y="10910"/>
                    <a:pt x="9290" y="11119"/>
                  </a:cubicBezTo>
                  <a:cubicBezTo>
                    <a:pt x="9353" y="11119"/>
                    <a:pt x="9479" y="11036"/>
                    <a:pt x="9479" y="10952"/>
                  </a:cubicBezTo>
                  <a:cubicBezTo>
                    <a:pt x="9688" y="9906"/>
                    <a:pt x="9751" y="8902"/>
                    <a:pt x="9583" y="7855"/>
                  </a:cubicBezTo>
                  <a:cubicBezTo>
                    <a:pt x="9416" y="6872"/>
                    <a:pt x="9018" y="5868"/>
                    <a:pt x="9332" y="4863"/>
                  </a:cubicBezTo>
                  <a:cubicBezTo>
                    <a:pt x="9521" y="4298"/>
                    <a:pt x="9939" y="3838"/>
                    <a:pt x="10127" y="3273"/>
                  </a:cubicBezTo>
                  <a:cubicBezTo>
                    <a:pt x="10420" y="2352"/>
                    <a:pt x="10211" y="1369"/>
                    <a:pt x="9960" y="448"/>
                  </a:cubicBezTo>
                  <a:cubicBezTo>
                    <a:pt x="9939" y="365"/>
                    <a:pt x="9855" y="323"/>
                    <a:pt x="9772" y="281"/>
                  </a:cubicBezTo>
                  <a:cubicBezTo>
                    <a:pt x="8370" y="155"/>
                    <a:pt x="6968" y="176"/>
                    <a:pt x="5566" y="51"/>
                  </a:cubicBezTo>
                  <a:cubicBezTo>
                    <a:pt x="5560" y="50"/>
                    <a:pt x="5553" y="50"/>
                    <a:pt x="5547" y="50"/>
                  </a:cubicBezTo>
                  <a:cubicBezTo>
                    <a:pt x="5543" y="50"/>
                    <a:pt x="5539" y="50"/>
                    <a:pt x="5535" y="50"/>
                  </a:cubicBezTo>
                  <a:lnTo>
                    <a:pt x="5535" y="50"/>
                  </a:lnTo>
                  <a:cubicBezTo>
                    <a:pt x="5189" y="37"/>
                    <a:pt x="4833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5621200" y="3290650"/>
              <a:ext cx="282475" cy="339850"/>
            </a:xfrm>
            <a:custGeom>
              <a:avLst/>
              <a:gdLst/>
              <a:ahLst/>
              <a:cxnLst/>
              <a:rect l="l" t="t" r="r" b="b"/>
              <a:pathLst>
                <a:path w="11299" h="13594" extrusionOk="0">
                  <a:moveTo>
                    <a:pt x="9303" y="1"/>
                  </a:moveTo>
                  <a:cubicBezTo>
                    <a:pt x="9140" y="1"/>
                    <a:pt x="9012" y="208"/>
                    <a:pt x="9144" y="323"/>
                  </a:cubicBezTo>
                  <a:cubicBezTo>
                    <a:pt x="10294" y="1223"/>
                    <a:pt x="11048" y="2687"/>
                    <a:pt x="10671" y="4152"/>
                  </a:cubicBezTo>
                  <a:cubicBezTo>
                    <a:pt x="10441" y="5094"/>
                    <a:pt x="9876" y="5952"/>
                    <a:pt x="9771" y="6914"/>
                  </a:cubicBezTo>
                  <a:cubicBezTo>
                    <a:pt x="9625" y="8149"/>
                    <a:pt x="10127" y="9299"/>
                    <a:pt x="10127" y="10534"/>
                  </a:cubicBezTo>
                  <a:cubicBezTo>
                    <a:pt x="10127" y="11057"/>
                    <a:pt x="10043" y="11580"/>
                    <a:pt x="9960" y="12103"/>
                  </a:cubicBezTo>
                  <a:cubicBezTo>
                    <a:pt x="9822" y="12812"/>
                    <a:pt x="9739" y="13132"/>
                    <a:pt x="9049" y="13132"/>
                  </a:cubicBezTo>
                  <a:cubicBezTo>
                    <a:pt x="9006" y="13132"/>
                    <a:pt x="8961" y="13131"/>
                    <a:pt x="8913" y="13128"/>
                  </a:cubicBezTo>
                  <a:cubicBezTo>
                    <a:pt x="7763" y="13066"/>
                    <a:pt x="6612" y="12814"/>
                    <a:pt x="5461" y="12668"/>
                  </a:cubicBezTo>
                  <a:cubicBezTo>
                    <a:pt x="4812" y="12605"/>
                    <a:pt x="4185" y="12522"/>
                    <a:pt x="3536" y="12459"/>
                  </a:cubicBezTo>
                  <a:cubicBezTo>
                    <a:pt x="2720" y="12396"/>
                    <a:pt x="2448" y="12396"/>
                    <a:pt x="2071" y="11726"/>
                  </a:cubicBezTo>
                  <a:cubicBezTo>
                    <a:pt x="1569" y="10890"/>
                    <a:pt x="983" y="10220"/>
                    <a:pt x="356" y="9467"/>
                  </a:cubicBezTo>
                  <a:cubicBezTo>
                    <a:pt x="313" y="9388"/>
                    <a:pt x="262" y="9356"/>
                    <a:pt x="214" y="9356"/>
                  </a:cubicBezTo>
                  <a:cubicBezTo>
                    <a:pt x="97" y="9356"/>
                    <a:pt x="1" y="9542"/>
                    <a:pt x="105" y="9676"/>
                  </a:cubicBezTo>
                  <a:cubicBezTo>
                    <a:pt x="816" y="10555"/>
                    <a:pt x="1695" y="11350"/>
                    <a:pt x="1883" y="12522"/>
                  </a:cubicBezTo>
                  <a:cubicBezTo>
                    <a:pt x="1904" y="12605"/>
                    <a:pt x="1988" y="12647"/>
                    <a:pt x="2071" y="12668"/>
                  </a:cubicBezTo>
                  <a:cubicBezTo>
                    <a:pt x="4624" y="12919"/>
                    <a:pt x="7219" y="13233"/>
                    <a:pt x="9792" y="13589"/>
                  </a:cubicBezTo>
                  <a:cubicBezTo>
                    <a:pt x="9810" y="13592"/>
                    <a:pt x="9827" y="13594"/>
                    <a:pt x="9844" y="13594"/>
                  </a:cubicBezTo>
                  <a:cubicBezTo>
                    <a:pt x="9929" y="13594"/>
                    <a:pt x="10005" y="13550"/>
                    <a:pt x="10022" y="13463"/>
                  </a:cubicBezTo>
                  <a:cubicBezTo>
                    <a:pt x="10357" y="12250"/>
                    <a:pt x="10629" y="11036"/>
                    <a:pt x="10462" y="9781"/>
                  </a:cubicBezTo>
                  <a:cubicBezTo>
                    <a:pt x="10378" y="8944"/>
                    <a:pt x="10106" y="8128"/>
                    <a:pt x="10148" y="7291"/>
                  </a:cubicBezTo>
                  <a:cubicBezTo>
                    <a:pt x="10232" y="5826"/>
                    <a:pt x="11299" y="4571"/>
                    <a:pt x="11173" y="3106"/>
                  </a:cubicBezTo>
                  <a:cubicBezTo>
                    <a:pt x="11069" y="1871"/>
                    <a:pt x="10378" y="804"/>
                    <a:pt x="9437" y="51"/>
                  </a:cubicBezTo>
                  <a:cubicBezTo>
                    <a:pt x="9392" y="16"/>
                    <a:pt x="9346" y="1"/>
                    <a:pt x="9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5832250" y="3546275"/>
              <a:ext cx="35850" cy="78150"/>
            </a:xfrm>
            <a:custGeom>
              <a:avLst/>
              <a:gdLst/>
              <a:ahLst/>
              <a:cxnLst/>
              <a:rect l="l" t="t" r="r" b="b"/>
              <a:pathLst>
                <a:path w="1434" h="3126" extrusionOk="0">
                  <a:moveTo>
                    <a:pt x="186" y="0"/>
                  </a:moveTo>
                  <a:cubicBezTo>
                    <a:pt x="90" y="0"/>
                    <a:pt x="1" y="68"/>
                    <a:pt x="11" y="204"/>
                  </a:cubicBezTo>
                  <a:cubicBezTo>
                    <a:pt x="53" y="665"/>
                    <a:pt x="199" y="1083"/>
                    <a:pt x="430" y="1481"/>
                  </a:cubicBezTo>
                  <a:cubicBezTo>
                    <a:pt x="723" y="1983"/>
                    <a:pt x="953" y="2380"/>
                    <a:pt x="1036" y="2945"/>
                  </a:cubicBezTo>
                  <a:cubicBezTo>
                    <a:pt x="1047" y="3063"/>
                    <a:pt x="1156" y="3126"/>
                    <a:pt x="1255" y="3126"/>
                  </a:cubicBezTo>
                  <a:cubicBezTo>
                    <a:pt x="1349" y="3126"/>
                    <a:pt x="1434" y="3068"/>
                    <a:pt x="1413" y="2945"/>
                  </a:cubicBezTo>
                  <a:cubicBezTo>
                    <a:pt x="1371" y="2485"/>
                    <a:pt x="1225" y="2045"/>
                    <a:pt x="995" y="1669"/>
                  </a:cubicBezTo>
                  <a:cubicBezTo>
                    <a:pt x="702" y="1167"/>
                    <a:pt x="471" y="769"/>
                    <a:pt x="409" y="204"/>
                  </a:cubicBezTo>
                  <a:cubicBezTo>
                    <a:pt x="388" y="68"/>
                    <a:pt x="28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5722575" y="3556450"/>
              <a:ext cx="50850" cy="43125"/>
            </a:xfrm>
            <a:custGeom>
              <a:avLst/>
              <a:gdLst/>
              <a:ahLst/>
              <a:cxnLst/>
              <a:rect l="l" t="t" r="r" b="b"/>
              <a:pathLst>
                <a:path w="2034" h="1725" extrusionOk="0">
                  <a:moveTo>
                    <a:pt x="1139" y="397"/>
                  </a:moveTo>
                  <a:cubicBezTo>
                    <a:pt x="1341" y="397"/>
                    <a:pt x="1526" y="449"/>
                    <a:pt x="1615" y="571"/>
                  </a:cubicBezTo>
                  <a:cubicBezTo>
                    <a:pt x="1845" y="885"/>
                    <a:pt x="1406" y="1346"/>
                    <a:pt x="1113" y="1346"/>
                  </a:cubicBezTo>
                  <a:cubicBezTo>
                    <a:pt x="1104" y="1346"/>
                    <a:pt x="1094" y="1346"/>
                    <a:pt x="1085" y="1346"/>
                  </a:cubicBezTo>
                  <a:cubicBezTo>
                    <a:pt x="741" y="1346"/>
                    <a:pt x="455" y="1002"/>
                    <a:pt x="390" y="672"/>
                  </a:cubicBezTo>
                  <a:lnTo>
                    <a:pt x="390" y="672"/>
                  </a:lnTo>
                  <a:cubicBezTo>
                    <a:pt x="521" y="506"/>
                    <a:pt x="848" y="397"/>
                    <a:pt x="1139" y="397"/>
                  </a:cubicBezTo>
                  <a:close/>
                  <a:moveTo>
                    <a:pt x="1051" y="1"/>
                  </a:moveTo>
                  <a:cubicBezTo>
                    <a:pt x="627" y="1"/>
                    <a:pt x="193" y="173"/>
                    <a:pt x="32" y="495"/>
                  </a:cubicBezTo>
                  <a:lnTo>
                    <a:pt x="32" y="495"/>
                  </a:lnTo>
                  <a:cubicBezTo>
                    <a:pt x="11" y="525"/>
                    <a:pt x="0" y="564"/>
                    <a:pt x="4" y="613"/>
                  </a:cubicBezTo>
                  <a:cubicBezTo>
                    <a:pt x="25" y="1157"/>
                    <a:pt x="444" y="1701"/>
                    <a:pt x="1029" y="1722"/>
                  </a:cubicBezTo>
                  <a:cubicBezTo>
                    <a:pt x="1052" y="1724"/>
                    <a:pt x="1074" y="1725"/>
                    <a:pt x="1095" y="1725"/>
                  </a:cubicBezTo>
                  <a:cubicBezTo>
                    <a:pt x="1610" y="1725"/>
                    <a:pt x="2034" y="1261"/>
                    <a:pt x="2034" y="739"/>
                  </a:cubicBezTo>
                  <a:cubicBezTo>
                    <a:pt x="2023" y="235"/>
                    <a:pt x="1544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5707750" y="3280600"/>
              <a:ext cx="36650" cy="259275"/>
            </a:xfrm>
            <a:custGeom>
              <a:avLst/>
              <a:gdLst/>
              <a:ahLst/>
              <a:cxnLst/>
              <a:rect l="l" t="t" r="r" b="b"/>
              <a:pathLst>
                <a:path w="1466" h="10371" extrusionOk="0">
                  <a:moveTo>
                    <a:pt x="1286" y="1"/>
                  </a:moveTo>
                  <a:cubicBezTo>
                    <a:pt x="1188" y="1"/>
                    <a:pt x="1079" y="63"/>
                    <a:pt x="1058" y="181"/>
                  </a:cubicBezTo>
                  <a:cubicBezTo>
                    <a:pt x="723" y="3508"/>
                    <a:pt x="367" y="6856"/>
                    <a:pt x="11" y="10183"/>
                  </a:cubicBezTo>
                  <a:cubicBezTo>
                    <a:pt x="1" y="10308"/>
                    <a:pt x="95" y="10371"/>
                    <a:pt x="194" y="10371"/>
                  </a:cubicBezTo>
                  <a:cubicBezTo>
                    <a:pt x="294" y="10371"/>
                    <a:pt x="398" y="10308"/>
                    <a:pt x="409" y="10183"/>
                  </a:cubicBezTo>
                  <a:cubicBezTo>
                    <a:pt x="744" y="6856"/>
                    <a:pt x="1120" y="3508"/>
                    <a:pt x="1455" y="181"/>
                  </a:cubicBezTo>
                  <a:cubicBezTo>
                    <a:pt x="1465" y="58"/>
                    <a:pt x="1380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5787000" y="3295175"/>
              <a:ext cx="26975" cy="240925"/>
            </a:xfrm>
            <a:custGeom>
              <a:avLst/>
              <a:gdLst/>
              <a:ahLst/>
              <a:cxnLst/>
              <a:rect l="l" t="t" r="r" b="b"/>
              <a:pathLst>
                <a:path w="1079" h="9637" extrusionOk="0">
                  <a:moveTo>
                    <a:pt x="885" y="1"/>
                  </a:moveTo>
                  <a:cubicBezTo>
                    <a:pt x="785" y="1"/>
                    <a:pt x="681" y="69"/>
                    <a:pt x="670" y="205"/>
                  </a:cubicBezTo>
                  <a:cubicBezTo>
                    <a:pt x="461" y="3281"/>
                    <a:pt x="231" y="6356"/>
                    <a:pt x="22" y="9432"/>
                  </a:cubicBezTo>
                  <a:cubicBezTo>
                    <a:pt x="1" y="9568"/>
                    <a:pt x="90" y="9636"/>
                    <a:pt x="187" y="9636"/>
                  </a:cubicBezTo>
                  <a:cubicBezTo>
                    <a:pt x="283" y="9636"/>
                    <a:pt x="388" y="9568"/>
                    <a:pt x="398" y="9432"/>
                  </a:cubicBezTo>
                  <a:cubicBezTo>
                    <a:pt x="608" y="6356"/>
                    <a:pt x="859" y="3281"/>
                    <a:pt x="1068" y="205"/>
                  </a:cubicBezTo>
                  <a:cubicBezTo>
                    <a:pt x="1078" y="69"/>
                    <a:pt x="984" y="1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5759800" y="3415875"/>
              <a:ext cx="13100" cy="9975"/>
            </a:xfrm>
            <a:custGeom>
              <a:avLst/>
              <a:gdLst/>
              <a:ahLst/>
              <a:cxnLst/>
              <a:rect l="l" t="t" r="r" b="b"/>
              <a:pathLst>
                <a:path w="524" h="399" extrusionOk="0">
                  <a:moveTo>
                    <a:pt x="273" y="1"/>
                  </a:moveTo>
                  <a:cubicBezTo>
                    <a:pt x="1" y="1"/>
                    <a:pt x="1" y="399"/>
                    <a:pt x="273" y="399"/>
                  </a:cubicBezTo>
                  <a:cubicBezTo>
                    <a:pt x="524" y="399"/>
                    <a:pt x="52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57"/>
          <p:cNvGrpSpPr/>
          <p:nvPr/>
        </p:nvGrpSpPr>
        <p:grpSpPr>
          <a:xfrm>
            <a:off x="7727176" y="320351"/>
            <a:ext cx="994600" cy="1000648"/>
            <a:chOff x="2699725" y="3887200"/>
            <a:chExt cx="1204700" cy="1212025"/>
          </a:xfrm>
        </p:grpSpPr>
        <p:sp>
          <p:nvSpPr>
            <p:cNvPr id="2381" name="Google Shape;2381;p57"/>
            <p:cNvSpPr/>
            <p:nvPr/>
          </p:nvSpPr>
          <p:spPr>
            <a:xfrm>
              <a:off x="2699725" y="3887200"/>
              <a:ext cx="1184300" cy="648650"/>
            </a:xfrm>
            <a:custGeom>
              <a:avLst/>
              <a:gdLst/>
              <a:ahLst/>
              <a:cxnLst/>
              <a:rect l="l" t="t" r="r" b="b"/>
              <a:pathLst>
                <a:path w="47372" h="25946" fill="none" extrusionOk="0">
                  <a:moveTo>
                    <a:pt x="2742" y="0"/>
                  </a:moveTo>
                  <a:cubicBezTo>
                    <a:pt x="2009" y="2574"/>
                    <a:pt x="963" y="4708"/>
                    <a:pt x="1" y="7114"/>
                  </a:cubicBezTo>
                  <a:cubicBezTo>
                    <a:pt x="7952" y="11362"/>
                    <a:pt x="17137" y="13370"/>
                    <a:pt x="25339" y="17199"/>
                  </a:cubicBezTo>
                  <a:cubicBezTo>
                    <a:pt x="31867" y="20233"/>
                    <a:pt x="38479" y="23309"/>
                    <a:pt x="45112" y="25945"/>
                  </a:cubicBezTo>
                  <a:cubicBezTo>
                    <a:pt x="46200" y="24062"/>
                    <a:pt x="46346" y="21865"/>
                    <a:pt x="47372" y="19961"/>
                  </a:cubicBezTo>
                  <a:cubicBezTo>
                    <a:pt x="45991" y="19041"/>
                    <a:pt x="43752" y="18831"/>
                    <a:pt x="42162" y="18287"/>
                  </a:cubicBezTo>
                  <a:cubicBezTo>
                    <a:pt x="39714" y="17430"/>
                    <a:pt x="37328" y="16321"/>
                    <a:pt x="34922" y="15316"/>
                  </a:cubicBezTo>
                  <a:cubicBezTo>
                    <a:pt x="30235" y="13349"/>
                    <a:pt x="25527" y="11048"/>
                    <a:pt x="20694" y="9458"/>
                  </a:cubicBezTo>
                  <a:cubicBezTo>
                    <a:pt x="14124" y="7282"/>
                    <a:pt x="7345" y="4959"/>
                    <a:pt x="1005" y="2469"/>
                  </a:cubicBezTo>
                </a:path>
              </a:pathLst>
            </a:custGeom>
            <a:noFill/>
            <a:ln w="193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2780800" y="3981350"/>
              <a:ext cx="34550" cy="84775"/>
            </a:xfrm>
            <a:custGeom>
              <a:avLst/>
              <a:gdLst/>
              <a:ahLst/>
              <a:cxnLst/>
              <a:rect l="l" t="t" r="r" b="b"/>
              <a:pathLst>
                <a:path w="1382" h="3391" fill="none" extrusionOk="0">
                  <a:moveTo>
                    <a:pt x="1" y="3390"/>
                  </a:moveTo>
                  <a:cubicBezTo>
                    <a:pt x="440" y="2239"/>
                    <a:pt x="859" y="1109"/>
                    <a:pt x="1382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2839925" y="3978200"/>
              <a:ext cx="37150" cy="85825"/>
            </a:xfrm>
            <a:custGeom>
              <a:avLst/>
              <a:gdLst/>
              <a:ahLst/>
              <a:cxnLst/>
              <a:rect l="l" t="t" r="r" b="b"/>
              <a:pathLst>
                <a:path w="1486" h="3433" fill="none" extrusionOk="0">
                  <a:moveTo>
                    <a:pt x="0" y="3432"/>
                  </a:moveTo>
                  <a:cubicBezTo>
                    <a:pt x="523" y="2470"/>
                    <a:pt x="963" y="1466"/>
                    <a:pt x="1339" y="419"/>
                  </a:cubicBezTo>
                  <a:cubicBezTo>
                    <a:pt x="1297" y="210"/>
                    <a:pt x="1214" y="691"/>
                    <a:pt x="1297" y="189"/>
                  </a:cubicBezTo>
                  <a:cubicBezTo>
                    <a:pt x="1486" y="1"/>
                    <a:pt x="1297" y="336"/>
                    <a:pt x="1381" y="4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2890650" y="4021625"/>
              <a:ext cx="14675" cy="38200"/>
            </a:xfrm>
            <a:custGeom>
              <a:avLst/>
              <a:gdLst/>
              <a:ahLst/>
              <a:cxnLst/>
              <a:rect l="l" t="t" r="r" b="b"/>
              <a:pathLst>
                <a:path w="587" h="1528" fill="none" extrusionOk="0">
                  <a:moveTo>
                    <a:pt x="587" y="1"/>
                  </a:moveTo>
                  <a:cubicBezTo>
                    <a:pt x="545" y="63"/>
                    <a:pt x="84" y="1361"/>
                    <a:pt x="1" y="1528"/>
                  </a:cubicBezTo>
                  <a:cubicBezTo>
                    <a:pt x="22" y="1486"/>
                    <a:pt x="64" y="1402"/>
                    <a:pt x="84" y="13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2935650" y="4045175"/>
              <a:ext cx="19900" cy="49700"/>
            </a:xfrm>
            <a:custGeom>
              <a:avLst/>
              <a:gdLst/>
              <a:ahLst/>
              <a:cxnLst/>
              <a:rect l="l" t="t" r="r" b="b"/>
              <a:pathLst>
                <a:path w="796" h="1988" fill="none" extrusionOk="0">
                  <a:moveTo>
                    <a:pt x="795" y="0"/>
                  </a:moveTo>
                  <a:cubicBezTo>
                    <a:pt x="523" y="649"/>
                    <a:pt x="293" y="1360"/>
                    <a:pt x="0" y="1988"/>
                  </a:cubicBezTo>
                  <a:cubicBezTo>
                    <a:pt x="63" y="1883"/>
                    <a:pt x="105" y="1800"/>
                    <a:pt x="126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2997375" y="4066600"/>
              <a:ext cx="16750" cy="57050"/>
            </a:xfrm>
            <a:custGeom>
              <a:avLst/>
              <a:gdLst/>
              <a:ahLst/>
              <a:cxnLst/>
              <a:rect l="l" t="t" r="r" b="b"/>
              <a:pathLst>
                <a:path w="670" h="2282" fill="none" extrusionOk="0">
                  <a:moveTo>
                    <a:pt x="670" y="1"/>
                  </a:moveTo>
                  <a:cubicBezTo>
                    <a:pt x="460" y="754"/>
                    <a:pt x="230" y="1507"/>
                    <a:pt x="0" y="2282"/>
                  </a:cubicBezTo>
                  <a:cubicBezTo>
                    <a:pt x="42" y="2219"/>
                    <a:pt x="63" y="2177"/>
                    <a:pt x="126" y="2093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3049675" y="4082300"/>
              <a:ext cx="10475" cy="25125"/>
            </a:xfrm>
            <a:custGeom>
              <a:avLst/>
              <a:gdLst/>
              <a:ahLst/>
              <a:cxnLst/>
              <a:rect l="l" t="t" r="r" b="b"/>
              <a:pathLst>
                <a:path w="419" h="1005" fill="none" extrusionOk="0">
                  <a:moveTo>
                    <a:pt x="398" y="1"/>
                  </a:moveTo>
                  <a:cubicBezTo>
                    <a:pt x="1" y="649"/>
                    <a:pt x="21" y="984"/>
                    <a:pt x="419" y="100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3113500" y="4098000"/>
              <a:ext cx="10475" cy="71150"/>
            </a:xfrm>
            <a:custGeom>
              <a:avLst/>
              <a:gdLst/>
              <a:ahLst/>
              <a:cxnLst/>
              <a:rect l="l" t="t" r="r" b="b"/>
              <a:pathLst>
                <a:path w="419" h="2846" fill="none" extrusionOk="0">
                  <a:moveTo>
                    <a:pt x="419" y="0"/>
                  </a:moveTo>
                  <a:cubicBezTo>
                    <a:pt x="272" y="942"/>
                    <a:pt x="126" y="1883"/>
                    <a:pt x="0" y="2846"/>
                  </a:cubicBezTo>
                  <a:cubicBezTo>
                    <a:pt x="42" y="2825"/>
                    <a:pt x="42" y="2783"/>
                    <a:pt x="63" y="27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3177300" y="4126250"/>
              <a:ext cx="18875" cy="69075"/>
            </a:xfrm>
            <a:custGeom>
              <a:avLst/>
              <a:gdLst/>
              <a:ahLst/>
              <a:cxnLst/>
              <a:rect l="l" t="t" r="r" b="b"/>
              <a:pathLst>
                <a:path w="755" h="2763" fill="none" extrusionOk="0">
                  <a:moveTo>
                    <a:pt x="754" y="0"/>
                  </a:moveTo>
                  <a:cubicBezTo>
                    <a:pt x="461" y="900"/>
                    <a:pt x="189" y="1821"/>
                    <a:pt x="1" y="2762"/>
                  </a:cubicBezTo>
                  <a:cubicBezTo>
                    <a:pt x="147" y="2658"/>
                    <a:pt x="315" y="2469"/>
                    <a:pt x="419" y="23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3233275" y="4146650"/>
              <a:ext cx="16250" cy="62275"/>
            </a:xfrm>
            <a:custGeom>
              <a:avLst/>
              <a:gdLst/>
              <a:ahLst/>
              <a:cxnLst/>
              <a:rect l="l" t="t" r="r" b="b"/>
              <a:pathLst>
                <a:path w="650" h="2491" fill="none" extrusionOk="0">
                  <a:moveTo>
                    <a:pt x="649" y="0"/>
                  </a:moveTo>
                  <a:cubicBezTo>
                    <a:pt x="440" y="816"/>
                    <a:pt x="252" y="1674"/>
                    <a:pt x="1" y="2490"/>
                  </a:cubicBezTo>
                  <a:cubicBezTo>
                    <a:pt x="43" y="2386"/>
                    <a:pt x="105" y="2260"/>
                    <a:pt x="168" y="215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3282975" y="4161825"/>
              <a:ext cx="13625" cy="52325"/>
            </a:xfrm>
            <a:custGeom>
              <a:avLst/>
              <a:gdLst/>
              <a:ahLst/>
              <a:cxnLst/>
              <a:rect l="l" t="t" r="r" b="b"/>
              <a:pathLst>
                <a:path w="545" h="2093" fill="none" extrusionOk="0">
                  <a:moveTo>
                    <a:pt x="544" y="0"/>
                  </a:moveTo>
                  <a:cubicBezTo>
                    <a:pt x="377" y="691"/>
                    <a:pt x="189" y="1423"/>
                    <a:pt x="0" y="2092"/>
                  </a:cubicBezTo>
                  <a:cubicBezTo>
                    <a:pt x="0" y="2051"/>
                    <a:pt x="63" y="1988"/>
                    <a:pt x="84" y="19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3331100" y="4184825"/>
              <a:ext cx="11000" cy="43450"/>
            </a:xfrm>
            <a:custGeom>
              <a:avLst/>
              <a:gdLst/>
              <a:ahLst/>
              <a:cxnLst/>
              <a:rect l="l" t="t" r="r" b="b"/>
              <a:pathLst>
                <a:path w="440" h="1738" fill="none" extrusionOk="0">
                  <a:moveTo>
                    <a:pt x="440" y="1"/>
                  </a:moveTo>
                  <a:cubicBezTo>
                    <a:pt x="293" y="587"/>
                    <a:pt x="168" y="1151"/>
                    <a:pt x="0" y="1737"/>
                  </a:cubicBezTo>
                  <a:cubicBezTo>
                    <a:pt x="0" y="1695"/>
                    <a:pt x="42" y="1570"/>
                    <a:pt x="63" y="157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3378700" y="4198425"/>
              <a:ext cx="23575" cy="77975"/>
            </a:xfrm>
            <a:custGeom>
              <a:avLst/>
              <a:gdLst/>
              <a:ahLst/>
              <a:cxnLst/>
              <a:rect l="l" t="t" r="r" b="b"/>
              <a:pathLst>
                <a:path w="943" h="3119" fill="none" extrusionOk="0">
                  <a:moveTo>
                    <a:pt x="879" y="168"/>
                  </a:moveTo>
                  <a:cubicBezTo>
                    <a:pt x="942" y="1"/>
                    <a:pt x="0" y="2616"/>
                    <a:pt x="210" y="3118"/>
                  </a:cubicBezTo>
                  <a:cubicBezTo>
                    <a:pt x="252" y="3035"/>
                    <a:pt x="272" y="2930"/>
                    <a:pt x="335" y="28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3444075" y="4229300"/>
              <a:ext cx="14150" cy="41875"/>
            </a:xfrm>
            <a:custGeom>
              <a:avLst/>
              <a:gdLst/>
              <a:ahLst/>
              <a:cxnLst/>
              <a:rect l="l" t="t" r="r" b="b"/>
              <a:pathLst>
                <a:path w="566" h="1675" fill="none" extrusionOk="0">
                  <a:moveTo>
                    <a:pt x="566" y="0"/>
                  </a:moveTo>
                  <a:cubicBezTo>
                    <a:pt x="378" y="544"/>
                    <a:pt x="168" y="1130"/>
                    <a:pt x="1" y="1674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3488550" y="4249175"/>
              <a:ext cx="18850" cy="42925"/>
            </a:xfrm>
            <a:custGeom>
              <a:avLst/>
              <a:gdLst/>
              <a:ahLst/>
              <a:cxnLst/>
              <a:rect l="l" t="t" r="r" b="b"/>
              <a:pathLst>
                <a:path w="754" h="1717" fill="none" extrusionOk="0">
                  <a:moveTo>
                    <a:pt x="754" y="0"/>
                  </a:moveTo>
                  <a:cubicBezTo>
                    <a:pt x="482" y="565"/>
                    <a:pt x="252" y="1130"/>
                    <a:pt x="0" y="171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3546100" y="4281075"/>
              <a:ext cx="14650" cy="66450"/>
            </a:xfrm>
            <a:custGeom>
              <a:avLst/>
              <a:gdLst/>
              <a:ahLst/>
              <a:cxnLst/>
              <a:rect l="l" t="t" r="r" b="b"/>
              <a:pathLst>
                <a:path w="586" h="2658" fill="none" extrusionOk="0">
                  <a:moveTo>
                    <a:pt x="586" y="1"/>
                  </a:moveTo>
                  <a:cubicBezTo>
                    <a:pt x="377" y="879"/>
                    <a:pt x="209" y="1779"/>
                    <a:pt x="0" y="265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3599450" y="4298875"/>
              <a:ext cx="20425" cy="42375"/>
            </a:xfrm>
            <a:custGeom>
              <a:avLst/>
              <a:gdLst/>
              <a:ahLst/>
              <a:cxnLst/>
              <a:rect l="l" t="t" r="r" b="b"/>
              <a:pathLst>
                <a:path w="817" h="1695" fill="none" extrusionOk="0">
                  <a:moveTo>
                    <a:pt x="816" y="0"/>
                  </a:moveTo>
                  <a:cubicBezTo>
                    <a:pt x="544" y="565"/>
                    <a:pt x="272" y="1151"/>
                    <a:pt x="0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3658550" y="4321350"/>
              <a:ext cx="20950" cy="57050"/>
            </a:xfrm>
            <a:custGeom>
              <a:avLst/>
              <a:gdLst/>
              <a:ahLst/>
              <a:cxnLst/>
              <a:rect l="l" t="t" r="r" b="b"/>
              <a:pathLst>
                <a:path w="838" h="2282" fill="none" extrusionOk="0">
                  <a:moveTo>
                    <a:pt x="838" y="1"/>
                  </a:moveTo>
                  <a:cubicBezTo>
                    <a:pt x="545" y="775"/>
                    <a:pt x="252" y="1528"/>
                    <a:pt x="1" y="2281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3714000" y="4347000"/>
              <a:ext cx="13100" cy="35050"/>
            </a:xfrm>
            <a:custGeom>
              <a:avLst/>
              <a:gdLst/>
              <a:ahLst/>
              <a:cxnLst/>
              <a:rect l="l" t="t" r="r" b="b"/>
              <a:pathLst>
                <a:path w="524" h="1402" fill="none" extrusionOk="0">
                  <a:moveTo>
                    <a:pt x="524" y="0"/>
                  </a:moveTo>
                  <a:cubicBezTo>
                    <a:pt x="335" y="460"/>
                    <a:pt x="189" y="942"/>
                    <a:pt x="1" y="14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3726550" y="4355875"/>
              <a:ext cx="47100" cy="91575"/>
            </a:xfrm>
            <a:custGeom>
              <a:avLst/>
              <a:gdLst/>
              <a:ahLst/>
              <a:cxnLst/>
              <a:rect l="l" t="t" r="r" b="b"/>
              <a:pathLst>
                <a:path w="1884" h="3663" fill="none" extrusionOk="0">
                  <a:moveTo>
                    <a:pt x="1884" y="1"/>
                  </a:moveTo>
                  <a:cubicBezTo>
                    <a:pt x="1696" y="356"/>
                    <a:pt x="1" y="3056"/>
                    <a:pt x="147" y="36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3801350" y="4368950"/>
              <a:ext cx="16775" cy="53900"/>
            </a:xfrm>
            <a:custGeom>
              <a:avLst/>
              <a:gdLst/>
              <a:ahLst/>
              <a:cxnLst/>
              <a:rect l="l" t="t" r="r" b="b"/>
              <a:pathLst>
                <a:path w="671" h="2156" fill="none" extrusionOk="0">
                  <a:moveTo>
                    <a:pt x="670" y="1"/>
                  </a:moveTo>
                  <a:cubicBezTo>
                    <a:pt x="461" y="712"/>
                    <a:pt x="210" y="1445"/>
                    <a:pt x="1" y="215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3278275" y="4383075"/>
              <a:ext cx="626150" cy="716150"/>
            </a:xfrm>
            <a:custGeom>
              <a:avLst/>
              <a:gdLst/>
              <a:ahLst/>
              <a:cxnLst/>
              <a:rect l="l" t="t" r="r" b="b"/>
              <a:pathLst>
                <a:path w="25046" h="28646" fill="none" extrusionOk="0">
                  <a:moveTo>
                    <a:pt x="105" y="608"/>
                  </a:moveTo>
                  <a:cubicBezTo>
                    <a:pt x="628" y="5901"/>
                    <a:pt x="3076" y="11341"/>
                    <a:pt x="4771" y="16363"/>
                  </a:cubicBezTo>
                  <a:cubicBezTo>
                    <a:pt x="5733" y="19230"/>
                    <a:pt x="6947" y="22012"/>
                    <a:pt x="8119" y="24774"/>
                  </a:cubicBezTo>
                  <a:cubicBezTo>
                    <a:pt x="8621" y="25925"/>
                    <a:pt x="9081" y="27871"/>
                    <a:pt x="10106" y="28645"/>
                  </a:cubicBezTo>
                  <a:cubicBezTo>
                    <a:pt x="12617" y="25716"/>
                    <a:pt x="15693" y="23142"/>
                    <a:pt x="18518" y="20506"/>
                  </a:cubicBezTo>
                  <a:cubicBezTo>
                    <a:pt x="20505" y="18665"/>
                    <a:pt x="22640" y="15505"/>
                    <a:pt x="25046" y="14292"/>
                  </a:cubicBezTo>
                  <a:cubicBezTo>
                    <a:pt x="20652" y="10483"/>
                    <a:pt x="14500" y="9228"/>
                    <a:pt x="9771" y="5880"/>
                  </a:cubicBezTo>
                  <a:cubicBezTo>
                    <a:pt x="6696" y="3704"/>
                    <a:pt x="3641" y="1361"/>
                    <a:pt x="168" y="1"/>
                  </a:cubicBezTo>
                  <a:cubicBezTo>
                    <a:pt x="0" y="231"/>
                    <a:pt x="105" y="336"/>
                    <a:pt x="105" y="608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3374525" y="4548900"/>
              <a:ext cx="358325" cy="379275"/>
            </a:xfrm>
            <a:custGeom>
              <a:avLst/>
              <a:gdLst/>
              <a:ahLst/>
              <a:cxnLst/>
              <a:rect l="l" t="t" r="r" b="b"/>
              <a:pathLst>
                <a:path w="14333" h="15171" fill="none" extrusionOk="0">
                  <a:moveTo>
                    <a:pt x="6905" y="15045"/>
                  </a:moveTo>
                  <a:cubicBezTo>
                    <a:pt x="5419" y="12094"/>
                    <a:pt x="4603" y="8872"/>
                    <a:pt x="3201" y="5922"/>
                  </a:cubicBezTo>
                  <a:cubicBezTo>
                    <a:pt x="2260" y="3934"/>
                    <a:pt x="1046" y="1925"/>
                    <a:pt x="0" y="1"/>
                  </a:cubicBezTo>
                  <a:cubicBezTo>
                    <a:pt x="2804" y="1423"/>
                    <a:pt x="5440" y="2867"/>
                    <a:pt x="8035" y="4687"/>
                  </a:cubicBezTo>
                  <a:cubicBezTo>
                    <a:pt x="9855" y="5964"/>
                    <a:pt x="12219" y="8161"/>
                    <a:pt x="14333" y="8747"/>
                  </a:cubicBezTo>
                  <a:cubicBezTo>
                    <a:pt x="13454" y="10441"/>
                    <a:pt x="8851" y="15149"/>
                    <a:pt x="7072" y="1517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3315925" y="4551525"/>
              <a:ext cx="42925" cy="18325"/>
            </a:xfrm>
            <a:custGeom>
              <a:avLst/>
              <a:gdLst/>
              <a:ahLst/>
              <a:cxnLst/>
              <a:rect l="l" t="t" r="r" b="b"/>
              <a:pathLst>
                <a:path w="1717" h="733" fill="none" extrusionOk="0">
                  <a:moveTo>
                    <a:pt x="1" y="732"/>
                  </a:moveTo>
                  <a:cubicBezTo>
                    <a:pt x="587" y="586"/>
                    <a:pt x="1151" y="209"/>
                    <a:pt x="171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3330575" y="4588125"/>
              <a:ext cx="27225" cy="13100"/>
            </a:xfrm>
            <a:custGeom>
              <a:avLst/>
              <a:gdLst/>
              <a:ahLst/>
              <a:cxnLst/>
              <a:rect l="l" t="t" r="r" b="b"/>
              <a:pathLst>
                <a:path w="1089" h="524" fill="none" extrusionOk="0">
                  <a:moveTo>
                    <a:pt x="1" y="524"/>
                  </a:moveTo>
                  <a:cubicBezTo>
                    <a:pt x="273" y="377"/>
                    <a:pt x="817" y="1"/>
                    <a:pt x="1089" y="10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3340525" y="4611150"/>
              <a:ext cx="41350" cy="17275"/>
            </a:xfrm>
            <a:custGeom>
              <a:avLst/>
              <a:gdLst/>
              <a:ahLst/>
              <a:cxnLst/>
              <a:rect l="l" t="t" r="r" b="b"/>
              <a:pathLst>
                <a:path w="1654" h="691" fill="none" extrusionOk="0">
                  <a:moveTo>
                    <a:pt x="0" y="691"/>
                  </a:moveTo>
                  <a:cubicBezTo>
                    <a:pt x="586" y="440"/>
                    <a:pt x="1046" y="105"/>
                    <a:pt x="165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3350975" y="4647250"/>
              <a:ext cx="36650" cy="12575"/>
            </a:xfrm>
            <a:custGeom>
              <a:avLst/>
              <a:gdLst/>
              <a:ahLst/>
              <a:cxnLst/>
              <a:rect l="l" t="t" r="r" b="b"/>
              <a:pathLst>
                <a:path w="1466" h="503" fill="none" extrusionOk="0">
                  <a:moveTo>
                    <a:pt x="1" y="502"/>
                  </a:moveTo>
                  <a:cubicBezTo>
                    <a:pt x="503" y="419"/>
                    <a:pt x="963" y="105"/>
                    <a:pt x="14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3360925" y="4670250"/>
              <a:ext cx="49175" cy="14675"/>
            </a:xfrm>
            <a:custGeom>
              <a:avLst/>
              <a:gdLst/>
              <a:ahLst/>
              <a:cxnLst/>
              <a:rect l="l" t="t" r="r" b="b"/>
              <a:pathLst>
                <a:path w="1967" h="587" fill="none" extrusionOk="0">
                  <a:moveTo>
                    <a:pt x="0" y="587"/>
                  </a:moveTo>
                  <a:cubicBezTo>
                    <a:pt x="670" y="482"/>
                    <a:pt x="1276" y="64"/>
                    <a:pt x="196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3369800" y="4702700"/>
              <a:ext cx="54950" cy="16225"/>
            </a:xfrm>
            <a:custGeom>
              <a:avLst/>
              <a:gdLst/>
              <a:ahLst/>
              <a:cxnLst/>
              <a:rect l="l" t="t" r="r" b="b"/>
              <a:pathLst>
                <a:path w="2198" h="649" fill="none" extrusionOk="0">
                  <a:moveTo>
                    <a:pt x="1" y="649"/>
                  </a:moveTo>
                  <a:cubicBezTo>
                    <a:pt x="733" y="544"/>
                    <a:pt x="1445" y="167"/>
                    <a:pt x="2198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3381325" y="4739825"/>
              <a:ext cx="46050" cy="17825"/>
            </a:xfrm>
            <a:custGeom>
              <a:avLst/>
              <a:gdLst/>
              <a:ahLst/>
              <a:cxnLst/>
              <a:rect l="l" t="t" r="r" b="b"/>
              <a:pathLst>
                <a:path w="1842" h="713" fill="none" extrusionOk="0">
                  <a:moveTo>
                    <a:pt x="0" y="586"/>
                  </a:moveTo>
                  <a:cubicBezTo>
                    <a:pt x="523" y="712"/>
                    <a:pt x="1276" y="84"/>
                    <a:pt x="184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3395950" y="4767025"/>
              <a:ext cx="49725" cy="18325"/>
            </a:xfrm>
            <a:custGeom>
              <a:avLst/>
              <a:gdLst/>
              <a:ahLst/>
              <a:cxnLst/>
              <a:rect l="l" t="t" r="r" b="b"/>
              <a:pathLst>
                <a:path w="1989" h="733" fill="none" extrusionOk="0">
                  <a:moveTo>
                    <a:pt x="1" y="733"/>
                  </a:moveTo>
                  <a:cubicBezTo>
                    <a:pt x="691" y="587"/>
                    <a:pt x="1319" y="147"/>
                    <a:pt x="198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3410075" y="4798425"/>
              <a:ext cx="53400" cy="19900"/>
            </a:xfrm>
            <a:custGeom>
              <a:avLst/>
              <a:gdLst/>
              <a:ahLst/>
              <a:cxnLst/>
              <a:rect l="l" t="t" r="r" b="b"/>
              <a:pathLst>
                <a:path w="2136" h="796" fill="none" extrusionOk="0">
                  <a:moveTo>
                    <a:pt x="1" y="795"/>
                  </a:moveTo>
                  <a:cubicBezTo>
                    <a:pt x="670" y="481"/>
                    <a:pt x="1528" y="419"/>
                    <a:pt x="213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3314875" y="4517525"/>
              <a:ext cx="37700" cy="26175"/>
            </a:xfrm>
            <a:custGeom>
              <a:avLst/>
              <a:gdLst/>
              <a:ahLst/>
              <a:cxnLst/>
              <a:rect l="l" t="t" r="r" b="b"/>
              <a:pathLst>
                <a:path w="1508" h="1047" fill="none" extrusionOk="0">
                  <a:moveTo>
                    <a:pt x="1" y="1046"/>
                  </a:moveTo>
                  <a:cubicBezTo>
                    <a:pt x="43" y="795"/>
                    <a:pt x="1277" y="460"/>
                    <a:pt x="15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3301800" y="4491350"/>
              <a:ext cx="26175" cy="14150"/>
            </a:xfrm>
            <a:custGeom>
              <a:avLst/>
              <a:gdLst/>
              <a:ahLst/>
              <a:cxnLst/>
              <a:rect l="l" t="t" r="r" b="b"/>
              <a:pathLst>
                <a:path w="1047" h="566" fill="none" extrusionOk="0">
                  <a:moveTo>
                    <a:pt x="1" y="566"/>
                  </a:moveTo>
                  <a:cubicBezTo>
                    <a:pt x="356" y="461"/>
                    <a:pt x="838" y="273"/>
                    <a:pt x="104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3297625" y="4473050"/>
              <a:ext cx="11000" cy="5250"/>
            </a:xfrm>
            <a:custGeom>
              <a:avLst/>
              <a:gdLst/>
              <a:ahLst/>
              <a:cxnLst/>
              <a:rect l="l" t="t" r="r" b="b"/>
              <a:pathLst>
                <a:path w="440" h="210" fill="none" extrusionOk="0">
                  <a:moveTo>
                    <a:pt x="0" y="210"/>
                  </a:moveTo>
                  <a:cubicBezTo>
                    <a:pt x="147" y="147"/>
                    <a:pt x="293" y="105"/>
                    <a:pt x="440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3287675" y="4439575"/>
              <a:ext cx="12075" cy="4725"/>
            </a:xfrm>
            <a:custGeom>
              <a:avLst/>
              <a:gdLst/>
              <a:ahLst/>
              <a:cxnLst/>
              <a:rect l="l" t="t" r="r" b="b"/>
              <a:pathLst>
                <a:path w="483" h="189" fill="none" extrusionOk="0">
                  <a:moveTo>
                    <a:pt x="1" y="189"/>
                  </a:moveTo>
                  <a:cubicBezTo>
                    <a:pt x="147" y="147"/>
                    <a:pt x="315" y="42"/>
                    <a:pt x="48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3286125" y="4420750"/>
              <a:ext cx="12575" cy="6300"/>
            </a:xfrm>
            <a:custGeom>
              <a:avLst/>
              <a:gdLst/>
              <a:ahLst/>
              <a:cxnLst/>
              <a:rect l="l" t="t" r="r" b="b"/>
              <a:pathLst>
                <a:path w="503" h="252" fill="none" extrusionOk="0">
                  <a:moveTo>
                    <a:pt x="0" y="251"/>
                  </a:moveTo>
                  <a:cubicBezTo>
                    <a:pt x="146" y="105"/>
                    <a:pt x="314" y="63"/>
                    <a:pt x="50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3424725" y="4833975"/>
              <a:ext cx="48150" cy="26200"/>
            </a:xfrm>
            <a:custGeom>
              <a:avLst/>
              <a:gdLst/>
              <a:ahLst/>
              <a:cxnLst/>
              <a:rect l="l" t="t" r="r" b="b"/>
              <a:pathLst>
                <a:path w="1926" h="1048" fill="none" extrusionOk="0">
                  <a:moveTo>
                    <a:pt x="1" y="1047"/>
                  </a:moveTo>
                  <a:cubicBezTo>
                    <a:pt x="356" y="880"/>
                    <a:pt x="1570" y="1"/>
                    <a:pt x="1926" y="294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3435200" y="4876875"/>
              <a:ext cx="32450" cy="13625"/>
            </a:xfrm>
            <a:custGeom>
              <a:avLst/>
              <a:gdLst/>
              <a:ahLst/>
              <a:cxnLst/>
              <a:rect l="l" t="t" r="r" b="b"/>
              <a:pathLst>
                <a:path w="1298" h="545" fill="none" extrusionOk="0">
                  <a:moveTo>
                    <a:pt x="0" y="545"/>
                  </a:moveTo>
                  <a:cubicBezTo>
                    <a:pt x="481" y="482"/>
                    <a:pt x="837" y="126"/>
                    <a:pt x="129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3444075" y="4894150"/>
              <a:ext cx="48150" cy="24600"/>
            </a:xfrm>
            <a:custGeom>
              <a:avLst/>
              <a:gdLst/>
              <a:ahLst/>
              <a:cxnLst/>
              <a:rect l="l" t="t" r="r" b="b"/>
              <a:pathLst>
                <a:path w="1926" h="984" fill="none" extrusionOk="0">
                  <a:moveTo>
                    <a:pt x="1" y="984"/>
                  </a:moveTo>
                  <a:cubicBezTo>
                    <a:pt x="629" y="837"/>
                    <a:pt x="1277" y="0"/>
                    <a:pt x="1926" y="167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3460300" y="4937025"/>
              <a:ext cx="55475" cy="22525"/>
            </a:xfrm>
            <a:custGeom>
              <a:avLst/>
              <a:gdLst/>
              <a:ahLst/>
              <a:cxnLst/>
              <a:rect l="l" t="t" r="r" b="b"/>
              <a:pathLst>
                <a:path w="2219" h="901" fill="none" extrusionOk="0">
                  <a:moveTo>
                    <a:pt x="1" y="901"/>
                  </a:moveTo>
                  <a:cubicBezTo>
                    <a:pt x="817" y="775"/>
                    <a:pt x="1402" y="105"/>
                    <a:pt x="221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3487500" y="4986725"/>
              <a:ext cx="30900" cy="18325"/>
            </a:xfrm>
            <a:custGeom>
              <a:avLst/>
              <a:gdLst/>
              <a:ahLst/>
              <a:cxnLst/>
              <a:rect l="l" t="t" r="r" b="b"/>
              <a:pathLst>
                <a:path w="1236" h="733" fill="none" extrusionOk="0">
                  <a:moveTo>
                    <a:pt x="1" y="733"/>
                  </a:moveTo>
                  <a:cubicBezTo>
                    <a:pt x="419" y="670"/>
                    <a:pt x="942" y="252"/>
                    <a:pt x="1235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3" name="Google Shape;2423;p57"/>
          <p:cNvGrpSpPr/>
          <p:nvPr/>
        </p:nvGrpSpPr>
        <p:grpSpPr>
          <a:xfrm rot="2700000">
            <a:off x="5561211" y="1082743"/>
            <a:ext cx="362725" cy="250963"/>
            <a:chOff x="5067580" y="1524485"/>
            <a:chExt cx="362729" cy="250965"/>
          </a:xfrm>
        </p:grpSpPr>
        <p:sp>
          <p:nvSpPr>
            <p:cNvPr id="2424" name="Google Shape;2424;p57"/>
            <p:cNvSpPr/>
            <p:nvPr/>
          </p:nvSpPr>
          <p:spPr>
            <a:xfrm rot="-1021955">
              <a:off x="5089724" y="1559400"/>
              <a:ext cx="42697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 rot="1448082">
              <a:off x="5227075" y="1526324"/>
              <a:ext cx="42694" cy="157589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 rot="3727872">
              <a:off x="5329323" y="1640950"/>
              <a:ext cx="42696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 flipH="1">
            <a:off x="1636450" y="1190709"/>
            <a:ext cx="542556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Authentication Using Third Party apps</a:t>
            </a:r>
            <a:endParaRPr sz="3600" dirty="0"/>
          </a:p>
        </p:txBody>
      </p:sp>
      <p:sp>
        <p:nvSpPr>
          <p:cNvPr id="883" name="Google Shape;883;p43"/>
          <p:cNvSpPr/>
          <p:nvPr/>
        </p:nvSpPr>
        <p:spPr>
          <a:xfrm rot="-260877" flipH="1">
            <a:off x="649049" y="1468976"/>
            <a:ext cx="7729804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6" name="Google Shape;886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9" name="Google Shape;889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68"/>
          <p:cNvSpPr txBox="1">
            <a:spLocks noGrp="1"/>
          </p:cNvSpPr>
          <p:nvPr>
            <p:ph type="ctrTitle"/>
          </p:nvPr>
        </p:nvSpPr>
        <p:spPr>
          <a:xfrm flipH="1">
            <a:off x="578236" y="472640"/>
            <a:ext cx="6577653" cy="1018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855" name="Google Shape;2855;p68"/>
          <p:cNvSpPr txBox="1">
            <a:spLocks noGrp="1"/>
          </p:cNvSpPr>
          <p:nvPr>
            <p:ph type="subTitle" idx="1"/>
          </p:nvPr>
        </p:nvSpPr>
        <p:spPr>
          <a:xfrm>
            <a:off x="553741" y="1485393"/>
            <a:ext cx="2633596" cy="460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listening to us.</a:t>
            </a:r>
            <a:endParaRPr dirty="0"/>
          </a:p>
        </p:txBody>
      </p:sp>
      <p:sp>
        <p:nvSpPr>
          <p:cNvPr id="2856" name="Google Shape;2856;p68"/>
          <p:cNvSpPr/>
          <p:nvPr/>
        </p:nvSpPr>
        <p:spPr>
          <a:xfrm>
            <a:off x="4572002" y="2813430"/>
            <a:ext cx="309221" cy="309171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7" name="Google Shape;2857;p68"/>
          <p:cNvGrpSpPr/>
          <p:nvPr/>
        </p:nvGrpSpPr>
        <p:grpSpPr>
          <a:xfrm>
            <a:off x="5401844" y="2813539"/>
            <a:ext cx="309254" cy="309224"/>
            <a:chOff x="812101" y="2571761"/>
            <a:chExt cx="417066" cy="417024"/>
          </a:xfrm>
        </p:grpSpPr>
        <p:sp>
          <p:nvSpPr>
            <p:cNvPr id="2858" name="Google Shape;285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68"/>
          <p:cNvGrpSpPr/>
          <p:nvPr/>
        </p:nvGrpSpPr>
        <p:grpSpPr>
          <a:xfrm>
            <a:off x="6208406" y="2813579"/>
            <a:ext cx="309703" cy="309239"/>
            <a:chOff x="2344476" y="2571761"/>
            <a:chExt cx="417671" cy="417045"/>
          </a:xfrm>
        </p:grpSpPr>
        <p:sp>
          <p:nvSpPr>
            <p:cNvPr id="2863" name="Google Shape;2863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5" name="Google Shape;2865;p68"/>
          <p:cNvPicPr preferRelativeResize="0"/>
          <p:nvPr/>
        </p:nvPicPr>
        <p:blipFill rotWithShape="1">
          <a:blip r:embed="rId3">
            <a:alphaModFix/>
          </a:blip>
          <a:srcRect l="5610" t="5650" r="5619" b="5641"/>
          <a:stretch/>
        </p:blipFill>
        <p:spPr>
          <a:xfrm>
            <a:off x="4574850" y="2819187"/>
            <a:ext cx="3405443" cy="2269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6" name="Google Shape;2866;p68"/>
          <p:cNvGrpSpPr/>
          <p:nvPr/>
        </p:nvGrpSpPr>
        <p:grpSpPr>
          <a:xfrm>
            <a:off x="4496999" y="2735765"/>
            <a:ext cx="3587217" cy="2387415"/>
            <a:chOff x="376525" y="724725"/>
            <a:chExt cx="3783950" cy="2518348"/>
          </a:xfrm>
        </p:grpSpPr>
        <p:sp>
          <p:nvSpPr>
            <p:cNvPr id="2867" name="Google Shape;2867;p68"/>
            <p:cNvSpPr/>
            <p:nvPr/>
          </p:nvSpPr>
          <p:spPr>
            <a:xfrm>
              <a:off x="454375" y="724725"/>
              <a:ext cx="3662299" cy="171252"/>
            </a:xfrm>
            <a:custGeom>
              <a:avLst/>
              <a:gdLst/>
              <a:ahLst/>
              <a:cxnLst/>
              <a:rect l="l" t="t" r="r" b="b"/>
              <a:pathLst>
                <a:path w="135415" h="8583" extrusionOk="0">
                  <a:moveTo>
                    <a:pt x="28739" y="0"/>
                  </a:moveTo>
                  <a:cubicBezTo>
                    <a:pt x="28489" y="0"/>
                    <a:pt x="27957" y="286"/>
                    <a:pt x="27658" y="286"/>
                  </a:cubicBezTo>
                  <a:cubicBezTo>
                    <a:pt x="27610" y="286"/>
                    <a:pt x="27568" y="279"/>
                    <a:pt x="27534" y="262"/>
                  </a:cubicBezTo>
                  <a:cubicBezTo>
                    <a:pt x="23825" y="491"/>
                    <a:pt x="9960" y="1330"/>
                    <a:pt x="5555" y="1330"/>
                  </a:cubicBezTo>
                  <a:cubicBezTo>
                    <a:pt x="5013" y="1330"/>
                    <a:pt x="4614" y="1317"/>
                    <a:pt x="4395" y="1289"/>
                  </a:cubicBezTo>
                  <a:cubicBezTo>
                    <a:pt x="4103" y="1265"/>
                    <a:pt x="3855" y="1252"/>
                    <a:pt x="3641" y="1252"/>
                  </a:cubicBezTo>
                  <a:cubicBezTo>
                    <a:pt x="3101" y="1252"/>
                    <a:pt x="2777" y="1334"/>
                    <a:pt x="2512" y="1518"/>
                  </a:cubicBezTo>
                  <a:cubicBezTo>
                    <a:pt x="1941" y="1860"/>
                    <a:pt x="1171" y="3287"/>
                    <a:pt x="686" y="4685"/>
                  </a:cubicBezTo>
                  <a:cubicBezTo>
                    <a:pt x="229" y="6083"/>
                    <a:pt x="1" y="7395"/>
                    <a:pt x="600" y="7538"/>
                  </a:cubicBezTo>
                  <a:cubicBezTo>
                    <a:pt x="868" y="7574"/>
                    <a:pt x="1328" y="7590"/>
                    <a:pt x="1941" y="7590"/>
                  </a:cubicBezTo>
                  <a:cubicBezTo>
                    <a:pt x="6222" y="7590"/>
                    <a:pt x="17926" y="6818"/>
                    <a:pt x="23153" y="6818"/>
                  </a:cubicBezTo>
                  <a:cubicBezTo>
                    <a:pt x="24269" y="6818"/>
                    <a:pt x="25089" y="6853"/>
                    <a:pt x="25480" y="6939"/>
                  </a:cubicBezTo>
                  <a:cubicBezTo>
                    <a:pt x="26746" y="6863"/>
                    <a:pt x="34171" y="6224"/>
                    <a:pt x="41038" y="6224"/>
                  </a:cubicBezTo>
                  <a:cubicBezTo>
                    <a:pt x="44539" y="6224"/>
                    <a:pt x="47896" y="6390"/>
                    <a:pt x="50217" y="6882"/>
                  </a:cubicBezTo>
                  <a:cubicBezTo>
                    <a:pt x="50488" y="6843"/>
                    <a:pt x="51032" y="6828"/>
                    <a:pt x="51780" y="6828"/>
                  </a:cubicBezTo>
                  <a:cubicBezTo>
                    <a:pt x="52690" y="6828"/>
                    <a:pt x="53903" y="6850"/>
                    <a:pt x="55296" y="6882"/>
                  </a:cubicBezTo>
                  <a:cubicBezTo>
                    <a:pt x="58862" y="6966"/>
                    <a:pt x="62153" y="6998"/>
                    <a:pt x="65031" y="6998"/>
                  </a:cubicBezTo>
                  <a:cubicBezTo>
                    <a:pt x="71846" y="6998"/>
                    <a:pt x="76337" y="6819"/>
                    <a:pt x="76638" y="6739"/>
                  </a:cubicBezTo>
                  <a:cubicBezTo>
                    <a:pt x="77293" y="6552"/>
                    <a:pt x="79446" y="6426"/>
                    <a:pt x="81027" y="6426"/>
                  </a:cubicBezTo>
                  <a:cubicBezTo>
                    <a:pt x="81856" y="6426"/>
                    <a:pt x="82528" y="6461"/>
                    <a:pt x="82744" y="6539"/>
                  </a:cubicBezTo>
                  <a:cubicBezTo>
                    <a:pt x="83101" y="6663"/>
                    <a:pt x="83504" y="6707"/>
                    <a:pt x="83922" y="6707"/>
                  </a:cubicBezTo>
                  <a:cubicBezTo>
                    <a:pt x="84372" y="6707"/>
                    <a:pt x="84839" y="6655"/>
                    <a:pt x="85284" y="6596"/>
                  </a:cubicBezTo>
                  <a:cubicBezTo>
                    <a:pt x="85839" y="6559"/>
                    <a:pt x="86346" y="6486"/>
                    <a:pt x="86720" y="6486"/>
                  </a:cubicBezTo>
                  <a:cubicBezTo>
                    <a:pt x="86922" y="6486"/>
                    <a:pt x="87085" y="6508"/>
                    <a:pt x="87195" y="6568"/>
                  </a:cubicBezTo>
                  <a:cubicBezTo>
                    <a:pt x="89263" y="6472"/>
                    <a:pt x="90625" y="6425"/>
                    <a:pt x="91796" y="6425"/>
                  </a:cubicBezTo>
                  <a:cubicBezTo>
                    <a:pt x="94808" y="6425"/>
                    <a:pt x="96552" y="6734"/>
                    <a:pt x="105798" y="7310"/>
                  </a:cubicBezTo>
                  <a:cubicBezTo>
                    <a:pt x="109435" y="7541"/>
                    <a:pt x="112280" y="7616"/>
                    <a:pt x="114555" y="7616"/>
                  </a:cubicBezTo>
                  <a:cubicBezTo>
                    <a:pt x="118794" y="7616"/>
                    <a:pt x="121056" y="7355"/>
                    <a:pt x="122783" y="7355"/>
                  </a:cubicBezTo>
                  <a:cubicBezTo>
                    <a:pt x="122986" y="7355"/>
                    <a:pt x="123183" y="7358"/>
                    <a:pt x="123374" y="7367"/>
                  </a:cubicBezTo>
                  <a:cubicBezTo>
                    <a:pt x="127148" y="7526"/>
                    <a:pt x="129572" y="8583"/>
                    <a:pt x="131348" y="8583"/>
                  </a:cubicBezTo>
                  <a:cubicBezTo>
                    <a:pt x="132755" y="8583"/>
                    <a:pt x="133756" y="7921"/>
                    <a:pt x="134701" y="5626"/>
                  </a:cubicBezTo>
                  <a:cubicBezTo>
                    <a:pt x="135215" y="4399"/>
                    <a:pt x="135415" y="3172"/>
                    <a:pt x="135215" y="2716"/>
                  </a:cubicBezTo>
                  <a:cubicBezTo>
                    <a:pt x="135186" y="2602"/>
                    <a:pt x="134559" y="2573"/>
                    <a:pt x="133674" y="2516"/>
                  </a:cubicBezTo>
                  <a:cubicBezTo>
                    <a:pt x="131664" y="2290"/>
                    <a:pt x="127330" y="1378"/>
                    <a:pt x="124843" y="1378"/>
                  </a:cubicBezTo>
                  <a:cubicBezTo>
                    <a:pt x="124506" y="1378"/>
                    <a:pt x="124203" y="1395"/>
                    <a:pt x="123945" y="1432"/>
                  </a:cubicBezTo>
                  <a:cubicBezTo>
                    <a:pt x="123856" y="1456"/>
                    <a:pt x="123764" y="1467"/>
                    <a:pt x="123678" y="1467"/>
                  </a:cubicBezTo>
                  <a:cubicBezTo>
                    <a:pt x="123460" y="1467"/>
                    <a:pt x="123272" y="1400"/>
                    <a:pt x="123231" y="1318"/>
                  </a:cubicBezTo>
                  <a:cubicBezTo>
                    <a:pt x="123231" y="1261"/>
                    <a:pt x="121577" y="1232"/>
                    <a:pt x="121548" y="1232"/>
                  </a:cubicBezTo>
                  <a:cubicBezTo>
                    <a:pt x="120951" y="1208"/>
                    <a:pt x="120299" y="1200"/>
                    <a:pt x="119624" y="1200"/>
                  </a:cubicBezTo>
                  <a:cubicBezTo>
                    <a:pt x="118189" y="1200"/>
                    <a:pt x="116650" y="1237"/>
                    <a:pt x="115310" y="1237"/>
                  </a:cubicBezTo>
                  <a:cubicBezTo>
                    <a:pt x="115051" y="1237"/>
                    <a:pt x="114800" y="1236"/>
                    <a:pt x="114558" y="1232"/>
                  </a:cubicBezTo>
                  <a:cubicBezTo>
                    <a:pt x="114101" y="1232"/>
                    <a:pt x="113730" y="1175"/>
                    <a:pt x="113445" y="1175"/>
                  </a:cubicBezTo>
                  <a:cubicBezTo>
                    <a:pt x="113160" y="1147"/>
                    <a:pt x="113017" y="1147"/>
                    <a:pt x="113017" y="1147"/>
                  </a:cubicBezTo>
                  <a:cubicBezTo>
                    <a:pt x="113017" y="1078"/>
                    <a:pt x="112912" y="1040"/>
                    <a:pt x="112747" y="1040"/>
                  </a:cubicBezTo>
                  <a:cubicBezTo>
                    <a:pt x="112640" y="1040"/>
                    <a:pt x="112507" y="1056"/>
                    <a:pt x="112361" y="1090"/>
                  </a:cubicBezTo>
                  <a:cubicBezTo>
                    <a:pt x="112132" y="1147"/>
                    <a:pt x="111733" y="1147"/>
                    <a:pt x="111219" y="1204"/>
                  </a:cubicBezTo>
                  <a:cubicBezTo>
                    <a:pt x="110808" y="1214"/>
                    <a:pt x="110372" y="1219"/>
                    <a:pt x="109919" y="1219"/>
                  </a:cubicBezTo>
                  <a:cubicBezTo>
                    <a:pt x="107861" y="1219"/>
                    <a:pt x="105467" y="1121"/>
                    <a:pt x="103573" y="1004"/>
                  </a:cubicBezTo>
                  <a:cubicBezTo>
                    <a:pt x="90562" y="291"/>
                    <a:pt x="91240" y="5"/>
                    <a:pt x="90298" y="5"/>
                  </a:cubicBezTo>
                  <a:cubicBezTo>
                    <a:pt x="89357" y="5"/>
                    <a:pt x="86796" y="291"/>
                    <a:pt x="67308" y="719"/>
                  </a:cubicBezTo>
                  <a:cubicBezTo>
                    <a:pt x="64579" y="782"/>
                    <a:pt x="62315" y="808"/>
                    <a:pt x="60382" y="808"/>
                  </a:cubicBezTo>
                  <a:cubicBezTo>
                    <a:pt x="50180" y="808"/>
                    <a:pt x="49241" y="69"/>
                    <a:pt x="38177" y="69"/>
                  </a:cubicBezTo>
                  <a:cubicBezTo>
                    <a:pt x="37115" y="69"/>
                    <a:pt x="35961" y="76"/>
                    <a:pt x="34696" y="91"/>
                  </a:cubicBezTo>
                  <a:cubicBezTo>
                    <a:pt x="33165" y="104"/>
                    <a:pt x="31862" y="116"/>
                    <a:pt x="30876" y="116"/>
                  </a:cubicBezTo>
                  <a:cubicBezTo>
                    <a:pt x="29658" y="116"/>
                    <a:pt x="28926" y="97"/>
                    <a:pt x="28847" y="34"/>
                  </a:cubicBezTo>
                  <a:cubicBezTo>
                    <a:pt x="28823" y="10"/>
                    <a:pt x="28786" y="0"/>
                    <a:pt x="28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68"/>
            <p:cNvSpPr/>
            <p:nvPr/>
          </p:nvSpPr>
          <p:spPr>
            <a:xfrm rot="5400000">
              <a:off x="2826764" y="1909354"/>
              <a:ext cx="2462703" cy="20472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8"/>
            <p:cNvSpPr/>
            <p:nvPr/>
          </p:nvSpPr>
          <p:spPr>
            <a:xfrm>
              <a:off x="376525" y="3071825"/>
              <a:ext cx="3747899" cy="171248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8"/>
            <p:cNvSpPr/>
            <p:nvPr/>
          </p:nvSpPr>
          <p:spPr>
            <a:xfrm rot="-5400000">
              <a:off x="-797971" y="1899337"/>
              <a:ext cx="2516259" cy="167267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1" name="Google Shape;2871;p68"/>
          <p:cNvSpPr/>
          <p:nvPr/>
        </p:nvSpPr>
        <p:spPr>
          <a:xfrm>
            <a:off x="5352922" y="2837986"/>
            <a:ext cx="912725" cy="850093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2" name="Google Shape;2872;p68"/>
          <p:cNvGrpSpPr/>
          <p:nvPr/>
        </p:nvGrpSpPr>
        <p:grpSpPr>
          <a:xfrm>
            <a:off x="5165661" y="2909773"/>
            <a:ext cx="187272" cy="218036"/>
            <a:chOff x="760696" y="1016575"/>
            <a:chExt cx="241329" cy="280938"/>
          </a:xfrm>
        </p:grpSpPr>
        <p:sp>
          <p:nvSpPr>
            <p:cNvPr id="2873" name="Google Shape;2873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6" name="Google Shape;2876;p68"/>
          <p:cNvGrpSpPr/>
          <p:nvPr/>
        </p:nvGrpSpPr>
        <p:grpSpPr>
          <a:xfrm rot="-10638234">
            <a:off x="6270682" y="3252550"/>
            <a:ext cx="187262" cy="218052"/>
            <a:chOff x="760696" y="1016575"/>
            <a:chExt cx="241329" cy="280938"/>
          </a:xfrm>
        </p:grpSpPr>
        <p:sp>
          <p:nvSpPr>
            <p:cNvPr id="2877" name="Google Shape;2877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68"/>
          <p:cNvGrpSpPr/>
          <p:nvPr/>
        </p:nvGrpSpPr>
        <p:grpSpPr>
          <a:xfrm>
            <a:off x="7861923" y="1116586"/>
            <a:ext cx="703840" cy="2146447"/>
            <a:chOff x="3688375" y="3264875"/>
            <a:chExt cx="450400" cy="1373550"/>
          </a:xfrm>
        </p:grpSpPr>
        <p:sp>
          <p:nvSpPr>
            <p:cNvPr id="2882" name="Google Shape;2882;p68"/>
            <p:cNvSpPr/>
            <p:nvPr/>
          </p:nvSpPr>
          <p:spPr>
            <a:xfrm>
              <a:off x="3688375" y="3264875"/>
              <a:ext cx="450400" cy="510450"/>
            </a:xfrm>
            <a:custGeom>
              <a:avLst/>
              <a:gdLst/>
              <a:ahLst/>
              <a:cxnLst/>
              <a:rect l="l" t="t" r="r" b="b"/>
              <a:pathLst>
                <a:path w="18016" h="20418" extrusionOk="0">
                  <a:moveTo>
                    <a:pt x="7998" y="542"/>
                  </a:moveTo>
                  <a:cubicBezTo>
                    <a:pt x="8551" y="542"/>
                    <a:pt x="9099" y="586"/>
                    <a:pt x="9625" y="664"/>
                  </a:cubicBezTo>
                  <a:cubicBezTo>
                    <a:pt x="14103" y="1291"/>
                    <a:pt x="17764" y="4702"/>
                    <a:pt x="17283" y="9410"/>
                  </a:cubicBezTo>
                  <a:cubicBezTo>
                    <a:pt x="17179" y="10519"/>
                    <a:pt x="17220" y="11565"/>
                    <a:pt x="17032" y="12653"/>
                  </a:cubicBezTo>
                  <a:cubicBezTo>
                    <a:pt x="16802" y="13992"/>
                    <a:pt x="16174" y="15394"/>
                    <a:pt x="15379" y="16524"/>
                  </a:cubicBezTo>
                  <a:cubicBezTo>
                    <a:pt x="14117" y="18381"/>
                    <a:pt x="12062" y="19865"/>
                    <a:pt x="9845" y="19865"/>
                  </a:cubicBezTo>
                  <a:cubicBezTo>
                    <a:pt x="9489" y="19865"/>
                    <a:pt x="9129" y="19827"/>
                    <a:pt x="8767" y="19746"/>
                  </a:cubicBezTo>
                  <a:cubicBezTo>
                    <a:pt x="8743" y="19740"/>
                    <a:pt x="8719" y="19737"/>
                    <a:pt x="8696" y="19737"/>
                  </a:cubicBezTo>
                  <a:cubicBezTo>
                    <a:pt x="8610" y="19737"/>
                    <a:pt x="8538" y="19779"/>
                    <a:pt x="8489" y="19839"/>
                  </a:cubicBezTo>
                  <a:lnTo>
                    <a:pt x="8489" y="19839"/>
                  </a:lnTo>
                  <a:cubicBezTo>
                    <a:pt x="6384" y="19067"/>
                    <a:pt x="5163" y="17366"/>
                    <a:pt x="3767" y="15645"/>
                  </a:cubicBezTo>
                  <a:cubicBezTo>
                    <a:pt x="2009" y="13469"/>
                    <a:pt x="963" y="11230"/>
                    <a:pt x="921" y="8363"/>
                  </a:cubicBezTo>
                  <a:cubicBezTo>
                    <a:pt x="858" y="6041"/>
                    <a:pt x="1758" y="3216"/>
                    <a:pt x="3683" y="1773"/>
                  </a:cubicBezTo>
                  <a:cubicBezTo>
                    <a:pt x="4898" y="880"/>
                    <a:pt x="6464" y="542"/>
                    <a:pt x="7998" y="542"/>
                  </a:cubicBezTo>
                  <a:close/>
                  <a:moveTo>
                    <a:pt x="8193" y="0"/>
                  </a:moveTo>
                  <a:cubicBezTo>
                    <a:pt x="6889" y="0"/>
                    <a:pt x="5587" y="267"/>
                    <a:pt x="4394" y="810"/>
                  </a:cubicBezTo>
                  <a:cubicBezTo>
                    <a:pt x="1967" y="1940"/>
                    <a:pt x="837" y="4472"/>
                    <a:pt x="482" y="7003"/>
                  </a:cubicBezTo>
                  <a:cubicBezTo>
                    <a:pt x="0" y="10100"/>
                    <a:pt x="1067" y="12883"/>
                    <a:pt x="2846" y="15331"/>
                  </a:cubicBezTo>
                  <a:cubicBezTo>
                    <a:pt x="4342" y="17353"/>
                    <a:pt x="5936" y="19394"/>
                    <a:pt x="8420" y="20077"/>
                  </a:cubicBezTo>
                  <a:lnTo>
                    <a:pt x="8420" y="20077"/>
                  </a:lnTo>
                  <a:cubicBezTo>
                    <a:pt x="8432" y="20164"/>
                    <a:pt x="8488" y="20241"/>
                    <a:pt x="8600" y="20269"/>
                  </a:cubicBezTo>
                  <a:cubicBezTo>
                    <a:pt x="9056" y="20370"/>
                    <a:pt x="9486" y="20417"/>
                    <a:pt x="9896" y="20417"/>
                  </a:cubicBezTo>
                  <a:cubicBezTo>
                    <a:pt x="11614" y="20417"/>
                    <a:pt x="12985" y="19589"/>
                    <a:pt x="14438" y="18407"/>
                  </a:cubicBezTo>
                  <a:cubicBezTo>
                    <a:pt x="16823" y="16440"/>
                    <a:pt x="17764" y="13448"/>
                    <a:pt x="17890" y="10477"/>
                  </a:cubicBezTo>
                  <a:cubicBezTo>
                    <a:pt x="18015" y="7966"/>
                    <a:pt x="18015" y="5602"/>
                    <a:pt x="16279" y="3614"/>
                  </a:cubicBezTo>
                  <a:cubicBezTo>
                    <a:pt x="14751" y="1877"/>
                    <a:pt x="12659" y="789"/>
                    <a:pt x="10441" y="266"/>
                  </a:cubicBezTo>
                  <a:cubicBezTo>
                    <a:pt x="9705" y="90"/>
                    <a:pt x="8949" y="0"/>
                    <a:pt x="8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8"/>
            <p:cNvSpPr/>
            <p:nvPr/>
          </p:nvSpPr>
          <p:spPr>
            <a:xfrm>
              <a:off x="3830625" y="3744325"/>
              <a:ext cx="132400" cy="78875"/>
            </a:xfrm>
            <a:custGeom>
              <a:avLst/>
              <a:gdLst/>
              <a:ahLst/>
              <a:cxnLst/>
              <a:rect l="l" t="t" r="r" b="b"/>
              <a:pathLst>
                <a:path w="5296" h="3155" extrusionOk="0">
                  <a:moveTo>
                    <a:pt x="985" y="1"/>
                  </a:moveTo>
                  <a:cubicBezTo>
                    <a:pt x="352" y="1"/>
                    <a:pt x="0" y="1045"/>
                    <a:pt x="169" y="1551"/>
                  </a:cubicBezTo>
                  <a:cubicBezTo>
                    <a:pt x="282" y="1909"/>
                    <a:pt x="548" y="2081"/>
                    <a:pt x="905" y="2081"/>
                  </a:cubicBezTo>
                  <a:cubicBezTo>
                    <a:pt x="945" y="2081"/>
                    <a:pt x="985" y="2079"/>
                    <a:pt x="1027" y="2074"/>
                  </a:cubicBezTo>
                  <a:cubicBezTo>
                    <a:pt x="1403" y="2054"/>
                    <a:pt x="1738" y="1823"/>
                    <a:pt x="2052" y="1656"/>
                  </a:cubicBezTo>
                  <a:cubicBezTo>
                    <a:pt x="2159" y="1613"/>
                    <a:pt x="2274" y="1570"/>
                    <a:pt x="2381" y="1517"/>
                  </a:cubicBezTo>
                  <a:lnTo>
                    <a:pt x="2381" y="1517"/>
                  </a:lnTo>
                  <a:cubicBezTo>
                    <a:pt x="2453" y="2241"/>
                    <a:pt x="2659" y="3155"/>
                    <a:pt x="3430" y="3155"/>
                  </a:cubicBezTo>
                  <a:cubicBezTo>
                    <a:pt x="3515" y="3155"/>
                    <a:pt x="3606" y="3144"/>
                    <a:pt x="3705" y="3121"/>
                  </a:cubicBezTo>
                  <a:cubicBezTo>
                    <a:pt x="4584" y="2932"/>
                    <a:pt x="5274" y="1886"/>
                    <a:pt x="5295" y="986"/>
                  </a:cubicBezTo>
                  <a:cubicBezTo>
                    <a:pt x="5295" y="798"/>
                    <a:pt x="5164" y="704"/>
                    <a:pt x="5026" y="704"/>
                  </a:cubicBezTo>
                  <a:cubicBezTo>
                    <a:pt x="4887" y="704"/>
                    <a:pt x="4741" y="798"/>
                    <a:pt x="4709" y="986"/>
                  </a:cubicBezTo>
                  <a:cubicBezTo>
                    <a:pt x="4667" y="1509"/>
                    <a:pt x="4375" y="2033"/>
                    <a:pt x="3977" y="2367"/>
                  </a:cubicBezTo>
                  <a:cubicBezTo>
                    <a:pt x="3811" y="2530"/>
                    <a:pt x="3661" y="2598"/>
                    <a:pt x="3528" y="2598"/>
                  </a:cubicBezTo>
                  <a:cubicBezTo>
                    <a:pt x="3035" y="2598"/>
                    <a:pt x="2776" y="1659"/>
                    <a:pt x="2778" y="1132"/>
                  </a:cubicBezTo>
                  <a:lnTo>
                    <a:pt x="2778" y="1132"/>
                  </a:lnTo>
                  <a:cubicBezTo>
                    <a:pt x="2790" y="1100"/>
                    <a:pt x="2799" y="1065"/>
                    <a:pt x="2805" y="1028"/>
                  </a:cubicBezTo>
                  <a:cubicBezTo>
                    <a:pt x="2798" y="1028"/>
                    <a:pt x="2790" y="1028"/>
                    <a:pt x="2782" y="1028"/>
                  </a:cubicBezTo>
                  <a:lnTo>
                    <a:pt x="2782" y="1028"/>
                  </a:lnTo>
                  <a:cubicBezTo>
                    <a:pt x="2783" y="1021"/>
                    <a:pt x="2784" y="1014"/>
                    <a:pt x="2784" y="1007"/>
                  </a:cubicBezTo>
                  <a:cubicBezTo>
                    <a:pt x="2797" y="853"/>
                    <a:pt x="2676" y="754"/>
                    <a:pt x="2551" y="754"/>
                  </a:cubicBezTo>
                  <a:cubicBezTo>
                    <a:pt x="2473" y="754"/>
                    <a:pt x="2393" y="793"/>
                    <a:pt x="2345" y="882"/>
                  </a:cubicBezTo>
                  <a:cubicBezTo>
                    <a:pt x="2222" y="1096"/>
                    <a:pt x="1393" y="1524"/>
                    <a:pt x="917" y="1524"/>
                  </a:cubicBezTo>
                  <a:cubicBezTo>
                    <a:pt x="742" y="1524"/>
                    <a:pt x="615" y="1467"/>
                    <a:pt x="587" y="1321"/>
                  </a:cubicBezTo>
                  <a:cubicBezTo>
                    <a:pt x="504" y="986"/>
                    <a:pt x="755" y="359"/>
                    <a:pt x="1131" y="338"/>
                  </a:cubicBezTo>
                  <a:cubicBezTo>
                    <a:pt x="1140" y="339"/>
                    <a:pt x="1148" y="339"/>
                    <a:pt x="1156" y="339"/>
                  </a:cubicBezTo>
                  <a:cubicBezTo>
                    <a:pt x="1344" y="339"/>
                    <a:pt x="1376" y="105"/>
                    <a:pt x="1215" y="45"/>
                  </a:cubicBezTo>
                  <a:cubicBezTo>
                    <a:pt x="1135" y="14"/>
                    <a:pt x="1058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8"/>
            <p:cNvSpPr/>
            <p:nvPr/>
          </p:nvSpPr>
          <p:spPr>
            <a:xfrm>
              <a:off x="3944925" y="3750150"/>
              <a:ext cx="108575" cy="62300"/>
            </a:xfrm>
            <a:custGeom>
              <a:avLst/>
              <a:gdLst/>
              <a:ahLst/>
              <a:cxnLst/>
              <a:rect l="l" t="t" r="r" b="b"/>
              <a:pathLst>
                <a:path w="4343" h="2492" extrusionOk="0">
                  <a:moveTo>
                    <a:pt x="3273" y="1"/>
                  </a:moveTo>
                  <a:cubicBezTo>
                    <a:pt x="3131" y="1"/>
                    <a:pt x="3000" y="157"/>
                    <a:pt x="3088" y="314"/>
                  </a:cubicBezTo>
                  <a:cubicBezTo>
                    <a:pt x="3443" y="858"/>
                    <a:pt x="3360" y="1465"/>
                    <a:pt x="2774" y="1821"/>
                  </a:cubicBezTo>
                  <a:cubicBezTo>
                    <a:pt x="2579" y="1936"/>
                    <a:pt x="2384" y="1984"/>
                    <a:pt x="2192" y="1984"/>
                  </a:cubicBezTo>
                  <a:cubicBezTo>
                    <a:pt x="1477" y="1984"/>
                    <a:pt x="800" y="1308"/>
                    <a:pt x="305" y="879"/>
                  </a:cubicBezTo>
                  <a:cubicBezTo>
                    <a:pt x="280" y="844"/>
                    <a:pt x="247" y="829"/>
                    <a:pt x="214" y="829"/>
                  </a:cubicBezTo>
                  <a:cubicBezTo>
                    <a:pt x="110" y="829"/>
                    <a:pt x="0" y="977"/>
                    <a:pt x="95" y="1088"/>
                  </a:cubicBezTo>
                  <a:cubicBezTo>
                    <a:pt x="514" y="1569"/>
                    <a:pt x="891" y="2072"/>
                    <a:pt x="1476" y="2344"/>
                  </a:cubicBezTo>
                  <a:cubicBezTo>
                    <a:pt x="1719" y="2443"/>
                    <a:pt x="1978" y="2491"/>
                    <a:pt x="2234" y="2491"/>
                  </a:cubicBezTo>
                  <a:cubicBezTo>
                    <a:pt x="2572" y="2491"/>
                    <a:pt x="2906" y="2406"/>
                    <a:pt x="3192" y="2239"/>
                  </a:cubicBezTo>
                  <a:cubicBezTo>
                    <a:pt x="3945" y="1800"/>
                    <a:pt x="4343" y="460"/>
                    <a:pt x="3360" y="21"/>
                  </a:cubicBezTo>
                  <a:cubicBezTo>
                    <a:pt x="3331" y="7"/>
                    <a:pt x="3302" y="1"/>
                    <a:pt x="3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8"/>
            <p:cNvSpPr/>
            <p:nvPr/>
          </p:nvSpPr>
          <p:spPr>
            <a:xfrm>
              <a:off x="3866750" y="3797900"/>
              <a:ext cx="171075" cy="840525"/>
            </a:xfrm>
            <a:custGeom>
              <a:avLst/>
              <a:gdLst/>
              <a:ahLst/>
              <a:cxnLst/>
              <a:rect l="l" t="t" r="r" b="b"/>
              <a:pathLst>
                <a:path w="6843" h="33621" extrusionOk="0">
                  <a:moveTo>
                    <a:pt x="2984" y="1"/>
                  </a:moveTo>
                  <a:cubicBezTo>
                    <a:pt x="2937" y="1"/>
                    <a:pt x="2888" y="33"/>
                    <a:pt x="2888" y="99"/>
                  </a:cubicBezTo>
                  <a:cubicBezTo>
                    <a:pt x="2888" y="1543"/>
                    <a:pt x="3453" y="2882"/>
                    <a:pt x="3766" y="4263"/>
                  </a:cubicBezTo>
                  <a:cubicBezTo>
                    <a:pt x="4164" y="5978"/>
                    <a:pt x="4080" y="7820"/>
                    <a:pt x="3662" y="9514"/>
                  </a:cubicBezTo>
                  <a:cubicBezTo>
                    <a:pt x="3306" y="10958"/>
                    <a:pt x="2093" y="12067"/>
                    <a:pt x="1402" y="13364"/>
                  </a:cubicBezTo>
                  <a:cubicBezTo>
                    <a:pt x="774" y="14515"/>
                    <a:pt x="398" y="15812"/>
                    <a:pt x="189" y="17131"/>
                  </a:cubicBezTo>
                  <a:cubicBezTo>
                    <a:pt x="0" y="18407"/>
                    <a:pt x="84" y="19746"/>
                    <a:pt x="628" y="20918"/>
                  </a:cubicBezTo>
                  <a:cubicBezTo>
                    <a:pt x="1235" y="22236"/>
                    <a:pt x="2365" y="23219"/>
                    <a:pt x="3076" y="24475"/>
                  </a:cubicBezTo>
                  <a:cubicBezTo>
                    <a:pt x="4269" y="26735"/>
                    <a:pt x="6842" y="31296"/>
                    <a:pt x="3411" y="32949"/>
                  </a:cubicBezTo>
                  <a:cubicBezTo>
                    <a:pt x="3074" y="33117"/>
                    <a:pt x="3239" y="33620"/>
                    <a:pt x="3532" y="33620"/>
                  </a:cubicBezTo>
                  <a:cubicBezTo>
                    <a:pt x="3567" y="33620"/>
                    <a:pt x="3603" y="33613"/>
                    <a:pt x="3641" y="33598"/>
                  </a:cubicBezTo>
                  <a:cubicBezTo>
                    <a:pt x="6047" y="32823"/>
                    <a:pt x="6005" y="29559"/>
                    <a:pt x="5378" y="27551"/>
                  </a:cubicBezTo>
                  <a:cubicBezTo>
                    <a:pt x="4792" y="25793"/>
                    <a:pt x="3662" y="23994"/>
                    <a:pt x="2553" y="22529"/>
                  </a:cubicBezTo>
                  <a:cubicBezTo>
                    <a:pt x="1988" y="21838"/>
                    <a:pt x="1465" y="21148"/>
                    <a:pt x="1088" y="20332"/>
                  </a:cubicBezTo>
                  <a:cubicBezTo>
                    <a:pt x="628" y="19432"/>
                    <a:pt x="712" y="18219"/>
                    <a:pt x="816" y="17235"/>
                  </a:cubicBezTo>
                  <a:cubicBezTo>
                    <a:pt x="984" y="15520"/>
                    <a:pt x="1653" y="13929"/>
                    <a:pt x="2574" y="12486"/>
                  </a:cubicBezTo>
                  <a:cubicBezTo>
                    <a:pt x="3390" y="11251"/>
                    <a:pt x="3871" y="10247"/>
                    <a:pt x="4310" y="8824"/>
                  </a:cubicBezTo>
                  <a:cubicBezTo>
                    <a:pt x="4708" y="7589"/>
                    <a:pt x="4457" y="5874"/>
                    <a:pt x="4248" y="4597"/>
                  </a:cubicBezTo>
                  <a:cubicBezTo>
                    <a:pt x="3955" y="3049"/>
                    <a:pt x="3202" y="1605"/>
                    <a:pt x="3055" y="36"/>
                  </a:cubicBezTo>
                  <a:cubicBezTo>
                    <a:pt x="3039" y="13"/>
                    <a:pt x="3012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8"/>
            <p:cNvSpPr/>
            <p:nvPr/>
          </p:nvSpPr>
          <p:spPr>
            <a:xfrm>
              <a:off x="3923500" y="3951575"/>
              <a:ext cx="96825" cy="52325"/>
            </a:xfrm>
            <a:custGeom>
              <a:avLst/>
              <a:gdLst/>
              <a:ahLst/>
              <a:cxnLst/>
              <a:rect l="l" t="t" r="r" b="b"/>
              <a:pathLst>
                <a:path w="3873" h="2093" extrusionOk="0">
                  <a:moveTo>
                    <a:pt x="309" y="1"/>
                  </a:moveTo>
                  <a:cubicBezTo>
                    <a:pt x="140" y="1"/>
                    <a:pt x="1" y="219"/>
                    <a:pt x="136" y="354"/>
                  </a:cubicBezTo>
                  <a:cubicBezTo>
                    <a:pt x="660" y="878"/>
                    <a:pt x="1224" y="1254"/>
                    <a:pt x="1894" y="1526"/>
                  </a:cubicBezTo>
                  <a:cubicBezTo>
                    <a:pt x="2396" y="1735"/>
                    <a:pt x="2919" y="1798"/>
                    <a:pt x="3380" y="2049"/>
                  </a:cubicBezTo>
                  <a:cubicBezTo>
                    <a:pt x="3432" y="2079"/>
                    <a:pt x="3483" y="2092"/>
                    <a:pt x="3529" y="2092"/>
                  </a:cubicBezTo>
                  <a:cubicBezTo>
                    <a:pt x="3742" y="2092"/>
                    <a:pt x="3873" y="1816"/>
                    <a:pt x="3735" y="1610"/>
                  </a:cubicBezTo>
                  <a:cubicBezTo>
                    <a:pt x="3442" y="1254"/>
                    <a:pt x="2961" y="1170"/>
                    <a:pt x="2522" y="1066"/>
                  </a:cubicBezTo>
                  <a:cubicBezTo>
                    <a:pt x="1768" y="898"/>
                    <a:pt x="1036" y="543"/>
                    <a:pt x="429" y="41"/>
                  </a:cubicBezTo>
                  <a:cubicBezTo>
                    <a:pt x="390" y="13"/>
                    <a:pt x="348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8"/>
            <p:cNvSpPr/>
            <p:nvPr/>
          </p:nvSpPr>
          <p:spPr>
            <a:xfrm>
              <a:off x="3926800" y="3949850"/>
              <a:ext cx="87800" cy="57850"/>
            </a:xfrm>
            <a:custGeom>
              <a:avLst/>
              <a:gdLst/>
              <a:ahLst/>
              <a:cxnLst/>
              <a:rect l="l" t="t" r="r" b="b"/>
              <a:pathLst>
                <a:path w="3512" h="2314" extrusionOk="0">
                  <a:moveTo>
                    <a:pt x="3181" y="1"/>
                  </a:moveTo>
                  <a:cubicBezTo>
                    <a:pt x="3149" y="1"/>
                    <a:pt x="3115" y="9"/>
                    <a:pt x="3080" y="26"/>
                  </a:cubicBezTo>
                  <a:cubicBezTo>
                    <a:pt x="2578" y="298"/>
                    <a:pt x="2055" y="507"/>
                    <a:pt x="1532" y="758"/>
                  </a:cubicBezTo>
                  <a:cubicBezTo>
                    <a:pt x="1030" y="1009"/>
                    <a:pt x="695" y="1595"/>
                    <a:pt x="214" y="1888"/>
                  </a:cubicBezTo>
                  <a:cubicBezTo>
                    <a:pt x="1" y="2048"/>
                    <a:pt x="149" y="2313"/>
                    <a:pt x="365" y="2313"/>
                  </a:cubicBezTo>
                  <a:cubicBezTo>
                    <a:pt x="404" y="2313"/>
                    <a:pt x="444" y="2305"/>
                    <a:pt x="486" y="2286"/>
                  </a:cubicBezTo>
                  <a:cubicBezTo>
                    <a:pt x="1009" y="2035"/>
                    <a:pt x="1406" y="1470"/>
                    <a:pt x="1929" y="1239"/>
                  </a:cubicBezTo>
                  <a:cubicBezTo>
                    <a:pt x="2452" y="1030"/>
                    <a:pt x="2913" y="800"/>
                    <a:pt x="3331" y="465"/>
                  </a:cubicBezTo>
                  <a:cubicBezTo>
                    <a:pt x="3512" y="303"/>
                    <a:pt x="3381" y="1"/>
                    <a:pt x="3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8"/>
            <p:cNvSpPr/>
            <p:nvPr/>
          </p:nvSpPr>
          <p:spPr>
            <a:xfrm>
              <a:off x="3862300" y="4133900"/>
              <a:ext cx="74150" cy="65975"/>
            </a:xfrm>
            <a:custGeom>
              <a:avLst/>
              <a:gdLst/>
              <a:ahLst/>
              <a:cxnLst/>
              <a:rect l="l" t="t" r="r" b="b"/>
              <a:pathLst>
                <a:path w="2966" h="2639" extrusionOk="0">
                  <a:moveTo>
                    <a:pt x="281" y="0"/>
                  </a:moveTo>
                  <a:cubicBezTo>
                    <a:pt x="141" y="0"/>
                    <a:pt x="1" y="157"/>
                    <a:pt x="115" y="343"/>
                  </a:cubicBezTo>
                  <a:cubicBezTo>
                    <a:pt x="450" y="866"/>
                    <a:pt x="848" y="1305"/>
                    <a:pt x="1308" y="1703"/>
                  </a:cubicBezTo>
                  <a:cubicBezTo>
                    <a:pt x="1727" y="2038"/>
                    <a:pt x="2124" y="2414"/>
                    <a:pt x="2626" y="2624"/>
                  </a:cubicBezTo>
                  <a:cubicBezTo>
                    <a:pt x="2650" y="2634"/>
                    <a:pt x="2675" y="2638"/>
                    <a:pt x="2700" y="2638"/>
                  </a:cubicBezTo>
                  <a:cubicBezTo>
                    <a:pt x="2832" y="2638"/>
                    <a:pt x="2965" y="2510"/>
                    <a:pt x="2877" y="2352"/>
                  </a:cubicBezTo>
                  <a:cubicBezTo>
                    <a:pt x="2647" y="1954"/>
                    <a:pt x="2229" y="1640"/>
                    <a:pt x="1831" y="1410"/>
                  </a:cubicBezTo>
                  <a:cubicBezTo>
                    <a:pt x="1287" y="1075"/>
                    <a:pt x="848" y="636"/>
                    <a:pt x="450" y="113"/>
                  </a:cubicBezTo>
                  <a:cubicBezTo>
                    <a:pt x="411" y="33"/>
                    <a:pt x="346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8"/>
            <p:cNvSpPr/>
            <p:nvPr/>
          </p:nvSpPr>
          <p:spPr>
            <a:xfrm>
              <a:off x="3862000" y="4142325"/>
              <a:ext cx="83750" cy="58100"/>
            </a:xfrm>
            <a:custGeom>
              <a:avLst/>
              <a:gdLst/>
              <a:ahLst/>
              <a:cxnLst/>
              <a:rect l="l" t="t" r="r" b="b"/>
              <a:pathLst>
                <a:path w="3350" h="2324" extrusionOk="0">
                  <a:moveTo>
                    <a:pt x="2946" y="0"/>
                  </a:moveTo>
                  <a:cubicBezTo>
                    <a:pt x="2928" y="0"/>
                    <a:pt x="2909" y="2"/>
                    <a:pt x="2889" y="6"/>
                  </a:cubicBezTo>
                  <a:cubicBezTo>
                    <a:pt x="1718" y="173"/>
                    <a:pt x="902" y="1115"/>
                    <a:pt x="148" y="1952"/>
                  </a:cubicBezTo>
                  <a:cubicBezTo>
                    <a:pt x="1" y="2099"/>
                    <a:pt x="149" y="2324"/>
                    <a:pt x="320" y="2324"/>
                  </a:cubicBezTo>
                  <a:cubicBezTo>
                    <a:pt x="368" y="2324"/>
                    <a:pt x="417" y="2306"/>
                    <a:pt x="462" y="2266"/>
                  </a:cubicBezTo>
                  <a:cubicBezTo>
                    <a:pt x="1236" y="1575"/>
                    <a:pt x="2031" y="864"/>
                    <a:pt x="3015" y="550"/>
                  </a:cubicBezTo>
                  <a:cubicBezTo>
                    <a:pt x="3350" y="451"/>
                    <a:pt x="3240" y="0"/>
                    <a:pt x="2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3864875" y="4354150"/>
              <a:ext cx="126200" cy="50450"/>
            </a:xfrm>
            <a:custGeom>
              <a:avLst/>
              <a:gdLst/>
              <a:ahLst/>
              <a:cxnLst/>
              <a:rect l="l" t="t" r="r" b="b"/>
              <a:pathLst>
                <a:path w="5048" h="2018" extrusionOk="0">
                  <a:moveTo>
                    <a:pt x="387" y="0"/>
                  </a:moveTo>
                  <a:cubicBezTo>
                    <a:pt x="120" y="0"/>
                    <a:pt x="0" y="396"/>
                    <a:pt x="264" y="572"/>
                  </a:cubicBezTo>
                  <a:cubicBezTo>
                    <a:pt x="975" y="1032"/>
                    <a:pt x="1749" y="1262"/>
                    <a:pt x="2544" y="1493"/>
                  </a:cubicBezTo>
                  <a:cubicBezTo>
                    <a:pt x="3193" y="1681"/>
                    <a:pt x="3904" y="1702"/>
                    <a:pt x="4511" y="1995"/>
                  </a:cubicBezTo>
                  <a:cubicBezTo>
                    <a:pt x="4546" y="2011"/>
                    <a:pt x="4583" y="2018"/>
                    <a:pt x="4621" y="2018"/>
                  </a:cubicBezTo>
                  <a:cubicBezTo>
                    <a:pt x="4831" y="2018"/>
                    <a:pt x="5047" y="1792"/>
                    <a:pt x="4888" y="1597"/>
                  </a:cubicBezTo>
                  <a:cubicBezTo>
                    <a:pt x="4448" y="1032"/>
                    <a:pt x="3779" y="990"/>
                    <a:pt x="3109" y="865"/>
                  </a:cubicBezTo>
                  <a:cubicBezTo>
                    <a:pt x="2251" y="718"/>
                    <a:pt x="1310" y="509"/>
                    <a:pt x="556" y="49"/>
                  </a:cubicBezTo>
                  <a:cubicBezTo>
                    <a:pt x="496" y="15"/>
                    <a:pt x="439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3929550" y="4333850"/>
              <a:ext cx="40600" cy="94300"/>
            </a:xfrm>
            <a:custGeom>
              <a:avLst/>
              <a:gdLst/>
              <a:ahLst/>
              <a:cxnLst/>
              <a:rect l="l" t="t" r="r" b="b"/>
              <a:pathLst>
                <a:path w="1624" h="3772" extrusionOk="0">
                  <a:moveTo>
                    <a:pt x="1228" y="1"/>
                  </a:moveTo>
                  <a:cubicBezTo>
                    <a:pt x="1128" y="1"/>
                    <a:pt x="1032" y="56"/>
                    <a:pt x="982" y="191"/>
                  </a:cubicBezTo>
                  <a:cubicBezTo>
                    <a:pt x="564" y="1258"/>
                    <a:pt x="313" y="2388"/>
                    <a:pt x="41" y="3518"/>
                  </a:cubicBezTo>
                  <a:cubicBezTo>
                    <a:pt x="0" y="3666"/>
                    <a:pt x="125" y="3771"/>
                    <a:pt x="247" y="3771"/>
                  </a:cubicBezTo>
                  <a:cubicBezTo>
                    <a:pt x="314" y="3771"/>
                    <a:pt x="380" y="3739"/>
                    <a:pt x="418" y="3665"/>
                  </a:cubicBezTo>
                  <a:cubicBezTo>
                    <a:pt x="941" y="2639"/>
                    <a:pt x="1129" y="1530"/>
                    <a:pt x="1526" y="442"/>
                  </a:cubicBezTo>
                  <a:cubicBezTo>
                    <a:pt x="1623" y="208"/>
                    <a:pt x="1419" y="1"/>
                    <a:pt x="1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2"/>
          </p:nvPr>
        </p:nvSpPr>
        <p:spPr>
          <a:xfrm flipH="1">
            <a:off x="4150110" y="1392608"/>
            <a:ext cx="102576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3"/>
          </p:nvPr>
        </p:nvSpPr>
        <p:spPr>
          <a:xfrm flipH="1">
            <a:off x="1816311" y="2965557"/>
            <a:ext cx="89808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56" name="Google Shape;656;p37"/>
          <p:cNvSpPr txBox="1">
            <a:spLocks noGrp="1"/>
          </p:cNvSpPr>
          <p:nvPr>
            <p:ph type="title" idx="4"/>
          </p:nvPr>
        </p:nvSpPr>
        <p:spPr>
          <a:xfrm flipH="1">
            <a:off x="1786041" y="1408163"/>
            <a:ext cx="89225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7" name="Google Shape;657;p37"/>
          <p:cNvSpPr txBox="1">
            <a:spLocks noGrp="1"/>
          </p:cNvSpPr>
          <p:nvPr>
            <p:ph type="title" idx="5"/>
          </p:nvPr>
        </p:nvSpPr>
        <p:spPr>
          <a:xfrm flipH="1">
            <a:off x="6484044" y="1347549"/>
            <a:ext cx="95341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58" name="Google Shape;658;p37"/>
          <p:cNvSpPr txBox="1">
            <a:spLocks noGrp="1"/>
          </p:cNvSpPr>
          <p:nvPr>
            <p:ph type="subTitle" idx="1"/>
          </p:nvPr>
        </p:nvSpPr>
        <p:spPr>
          <a:xfrm flipH="1">
            <a:off x="1026995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Explaining the app its</a:t>
            </a:r>
            <a:r>
              <a:rPr lang="en-US" dirty="0"/>
              <a:t>el</a:t>
            </a:r>
            <a:r>
              <a:rPr lang="en" dirty="0"/>
              <a:t>f and its goals</a:t>
            </a:r>
            <a:endParaRPr dirty="0"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6"/>
          </p:nvPr>
        </p:nvSpPr>
        <p:spPr>
          <a:xfrm flipH="1">
            <a:off x="3390975" y="2246933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Presenting the main features and functionalities of the app</a:t>
            </a:r>
            <a:endParaRPr dirty="0"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7"/>
          </p:nvPr>
        </p:nvSpPr>
        <p:spPr>
          <a:xfrm flipH="1">
            <a:off x="5801475" y="2255173"/>
            <a:ext cx="2193986" cy="420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main UML diagrams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subTitle" idx="8"/>
          </p:nvPr>
        </p:nvSpPr>
        <p:spPr>
          <a:xfrm flipH="1">
            <a:off x="1060178" y="382897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Describing the system’s components and structure</a:t>
            </a:r>
            <a:endParaRPr dirty="0"/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9"/>
          </p:nvPr>
        </p:nvSpPr>
        <p:spPr>
          <a:xfrm>
            <a:off x="1243381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3"/>
          </p:nvPr>
        </p:nvSpPr>
        <p:spPr>
          <a:xfrm>
            <a:off x="3607427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664" name="Google Shape;664;p37"/>
          <p:cNvSpPr txBox="1">
            <a:spLocks noGrp="1"/>
          </p:cNvSpPr>
          <p:nvPr>
            <p:ph type="title" idx="14"/>
          </p:nvPr>
        </p:nvSpPr>
        <p:spPr>
          <a:xfrm>
            <a:off x="1276555" y="33419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</a:pPr>
            <a:r>
              <a:rPr lang="en-US" dirty="0"/>
              <a:t>System Structure</a:t>
            </a:r>
            <a:endParaRPr dirty="0"/>
          </a:p>
        </p:txBody>
      </p:sp>
      <p:sp>
        <p:nvSpPr>
          <p:cNvPr id="665" name="Google Shape;665;p37"/>
          <p:cNvSpPr txBox="1">
            <a:spLocks noGrp="1"/>
          </p:cNvSpPr>
          <p:nvPr>
            <p:ph type="title" idx="15"/>
          </p:nvPr>
        </p:nvSpPr>
        <p:spPr>
          <a:xfrm>
            <a:off x="5941384" y="176430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sp>
        <p:nvSpPr>
          <p:cNvPr id="2" name="Google Shape;655;p37">
            <a:extLst>
              <a:ext uri="{FF2B5EF4-FFF2-40B4-BE49-F238E27FC236}">
                <a16:creationId xmlns:a16="http://schemas.microsoft.com/office/drawing/2014/main" id="{C6599ABB-2F14-3E2F-0852-144B5B9BBA57}"/>
              </a:ext>
            </a:extLst>
          </p:cNvPr>
          <p:cNvSpPr txBox="1">
            <a:spLocks/>
          </p:cNvSpPr>
          <p:nvPr/>
        </p:nvSpPr>
        <p:spPr>
          <a:xfrm flipH="1">
            <a:off x="4235480" y="2965557"/>
            <a:ext cx="89808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  <p:sp>
        <p:nvSpPr>
          <p:cNvPr id="3" name="Google Shape;661;p37">
            <a:extLst>
              <a:ext uri="{FF2B5EF4-FFF2-40B4-BE49-F238E27FC236}">
                <a16:creationId xmlns:a16="http://schemas.microsoft.com/office/drawing/2014/main" id="{B5CA3987-0CDB-8548-83AF-CFF6D28E0786}"/>
              </a:ext>
            </a:extLst>
          </p:cNvPr>
          <p:cNvSpPr txBox="1">
            <a:spLocks/>
          </p:cNvSpPr>
          <p:nvPr/>
        </p:nvSpPr>
        <p:spPr>
          <a:xfrm flipH="1">
            <a:off x="3479347" y="3828975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en-US" dirty="0"/>
              <a:t>Videos showing the system and how to use it </a:t>
            </a:r>
          </a:p>
        </p:txBody>
      </p:sp>
      <p:sp>
        <p:nvSpPr>
          <p:cNvPr id="4" name="Google Shape;664;p37">
            <a:extLst>
              <a:ext uri="{FF2B5EF4-FFF2-40B4-BE49-F238E27FC236}">
                <a16:creationId xmlns:a16="http://schemas.microsoft.com/office/drawing/2014/main" id="{5C7E7B0E-E5D3-4106-C5AB-F9573D9CAB42}"/>
              </a:ext>
            </a:extLst>
          </p:cNvPr>
          <p:cNvSpPr txBox="1">
            <a:spLocks/>
          </p:cNvSpPr>
          <p:nvPr/>
        </p:nvSpPr>
        <p:spPr>
          <a:xfrm>
            <a:off x="3695724" y="33419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en-US" dirty="0"/>
              <a:t>System Use</a:t>
            </a:r>
          </a:p>
        </p:txBody>
      </p:sp>
      <p:sp>
        <p:nvSpPr>
          <p:cNvPr id="5" name="Google Shape;655;p37">
            <a:extLst>
              <a:ext uri="{FF2B5EF4-FFF2-40B4-BE49-F238E27FC236}">
                <a16:creationId xmlns:a16="http://schemas.microsoft.com/office/drawing/2014/main" id="{B342430A-CFD9-AD0E-D585-17A082468D57}"/>
              </a:ext>
            </a:extLst>
          </p:cNvPr>
          <p:cNvSpPr txBox="1">
            <a:spLocks/>
          </p:cNvSpPr>
          <p:nvPr/>
        </p:nvSpPr>
        <p:spPr>
          <a:xfrm flipH="1">
            <a:off x="6557608" y="2965557"/>
            <a:ext cx="89808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rgbClr val="B673FD"/>
                </a:solidFill>
              </a:rPr>
              <a:t>06</a:t>
            </a:r>
          </a:p>
        </p:txBody>
      </p:sp>
      <p:sp>
        <p:nvSpPr>
          <p:cNvPr id="6" name="Google Shape;661;p37">
            <a:extLst>
              <a:ext uri="{FF2B5EF4-FFF2-40B4-BE49-F238E27FC236}">
                <a16:creationId xmlns:a16="http://schemas.microsoft.com/office/drawing/2014/main" id="{05955858-863E-EA70-73DE-2FB1D2F20463}"/>
              </a:ext>
            </a:extLst>
          </p:cNvPr>
          <p:cNvSpPr txBox="1">
            <a:spLocks/>
          </p:cNvSpPr>
          <p:nvPr/>
        </p:nvSpPr>
        <p:spPr>
          <a:xfrm flipH="1">
            <a:off x="5801475" y="3828975"/>
            <a:ext cx="2410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en-US" dirty="0"/>
              <a:t>Pointing the differences from the original planning</a:t>
            </a:r>
          </a:p>
        </p:txBody>
      </p:sp>
      <p:sp>
        <p:nvSpPr>
          <p:cNvPr id="7" name="Google Shape;664;p37">
            <a:extLst>
              <a:ext uri="{FF2B5EF4-FFF2-40B4-BE49-F238E27FC236}">
                <a16:creationId xmlns:a16="http://schemas.microsoft.com/office/drawing/2014/main" id="{ACE451D7-6114-B981-0A5B-44E8C82B9B5F}"/>
              </a:ext>
            </a:extLst>
          </p:cNvPr>
          <p:cNvSpPr txBox="1">
            <a:spLocks/>
          </p:cNvSpPr>
          <p:nvPr/>
        </p:nvSpPr>
        <p:spPr>
          <a:xfrm>
            <a:off x="6017852" y="33419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en-US" dirty="0"/>
              <a:t>Changes &amp;&amp; Gaps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1" name="Google Shape;671;p38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dirty="0"/>
              <a:t>What </a:t>
            </a:r>
            <a:r>
              <a:rPr lang="en-US" dirty="0"/>
              <a:t>I</a:t>
            </a:r>
            <a:r>
              <a:rPr lang="en" dirty="0"/>
              <a:t>s our app?</a:t>
            </a:r>
            <a:endParaRPr dirty="0"/>
          </a:p>
        </p:txBody>
      </p:sp>
      <p:sp>
        <p:nvSpPr>
          <p:cNvPr id="672" name="Google Shape;672;p38"/>
          <p:cNvSpPr txBox="1">
            <a:spLocks noGrp="1"/>
          </p:cNvSpPr>
          <p:nvPr>
            <p:ph type="title" idx="2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73" name="Google Shape;673;p38"/>
          <p:cNvPicPr preferRelativeResize="0"/>
          <p:nvPr/>
        </p:nvPicPr>
        <p:blipFill rotWithShape="1">
          <a:blip r:embed="rId3">
            <a:alphaModFix/>
          </a:blip>
          <a:srcRect l="20315" t="29735" r="17634"/>
          <a:stretch/>
        </p:blipFill>
        <p:spPr>
          <a:xfrm>
            <a:off x="1003724" y="1144085"/>
            <a:ext cx="2993100" cy="338953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74" name="Google Shape;674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5" name="Google Shape;675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8"/>
          <p:cNvGrpSpPr/>
          <p:nvPr/>
        </p:nvGrpSpPr>
        <p:grpSpPr>
          <a:xfrm>
            <a:off x="3512038" y="1807562"/>
            <a:ext cx="363939" cy="481288"/>
            <a:chOff x="3275661" y="2407037"/>
            <a:chExt cx="363939" cy="481288"/>
          </a:xfrm>
        </p:grpSpPr>
        <p:sp>
          <p:nvSpPr>
            <p:cNvPr id="680" name="Google Shape;680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4" name="Google Shape;684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5" name="Google Shape;685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7" name="Google Shape;687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2" name="Google Shape;842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41"/>
          <p:cNvSpPr txBox="1">
            <a:spLocks noGrp="1"/>
          </p:cNvSpPr>
          <p:nvPr>
            <p:ph type="title"/>
          </p:nvPr>
        </p:nvSpPr>
        <p:spPr>
          <a:xfrm>
            <a:off x="4235819" y="1398526"/>
            <a:ext cx="3797674" cy="630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what is our app?</a:t>
            </a:r>
            <a:endParaRPr dirty="0"/>
          </a:p>
        </p:txBody>
      </p:sp>
      <p:sp>
        <p:nvSpPr>
          <p:cNvPr id="847" name="Google Shape;847;p41"/>
          <p:cNvSpPr txBox="1">
            <a:spLocks noGrp="1"/>
          </p:cNvSpPr>
          <p:nvPr>
            <p:ph type="body" idx="1"/>
          </p:nvPr>
        </p:nvSpPr>
        <p:spPr>
          <a:xfrm>
            <a:off x="4299649" y="2415550"/>
            <a:ext cx="4450039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dirty="0"/>
              <a:t>TeachUp was made for students and teacher alike  and acts as an interface for course management.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dirty="0"/>
              <a:t>It’s easy to use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dirty="0"/>
              <a:t>Everyone can create and join courses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dirty="0"/>
              <a:t>Helps communicate and enrich the course experience overall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8" name="Google Shape;848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Google Shape;849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50" name="Google Shape;850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5" name="Google Shape;855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9" name="Google Shape;859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 txBox="1">
            <a:spLocks noGrp="1"/>
          </p:cNvSpPr>
          <p:nvPr>
            <p:ph type="title"/>
          </p:nvPr>
        </p:nvSpPr>
        <p:spPr>
          <a:xfrm>
            <a:off x="1490228" y="2354101"/>
            <a:ext cx="1251842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1"/>
          </p:nvPr>
        </p:nvSpPr>
        <p:spPr>
          <a:xfrm>
            <a:off x="704136" y="2751862"/>
            <a:ext cx="2760602" cy="1374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stem Font Regular"/>
              <a:buChar char="✓"/>
            </a:pPr>
            <a:r>
              <a:rPr lang="en" dirty="0"/>
              <a:t>Improving communication between both students and the teacher.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stem Font Regular"/>
              <a:buChar char="✓"/>
            </a:pPr>
            <a:r>
              <a:rPr lang="en-US" dirty="0"/>
              <a:t>Make it easy to create and upload study materials.</a:t>
            </a:r>
          </a:p>
        </p:txBody>
      </p:sp>
      <p:sp>
        <p:nvSpPr>
          <p:cNvPr id="694" name="Google Shape;694;p39"/>
          <p:cNvSpPr txBox="1">
            <a:spLocks noGrp="1"/>
          </p:cNvSpPr>
          <p:nvPr>
            <p:ph type="title" idx="2"/>
          </p:nvPr>
        </p:nvSpPr>
        <p:spPr>
          <a:xfrm>
            <a:off x="3237120" y="2357613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695" name="Google Shape;695;p39"/>
          <p:cNvSpPr txBox="1">
            <a:spLocks noGrp="1"/>
          </p:cNvSpPr>
          <p:nvPr>
            <p:ph type="subTitle" idx="3"/>
          </p:nvPr>
        </p:nvSpPr>
        <p:spPr>
          <a:xfrm>
            <a:off x="3306658" y="2984381"/>
            <a:ext cx="2580000" cy="707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System Font Regular"/>
              <a:buChar char="✓"/>
            </a:pPr>
            <a:r>
              <a:rPr lang="en" dirty="0"/>
              <a:t>Hard to communicate with students in a centralized manner.</a:t>
            </a:r>
          </a:p>
        </p:txBody>
      </p:sp>
      <p:sp>
        <p:nvSpPr>
          <p:cNvPr id="696" name="Google Shape;696;p39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Why our app?</a:t>
            </a:r>
            <a:endParaRPr dirty="0"/>
          </a:p>
        </p:txBody>
      </p:sp>
      <p:grpSp>
        <p:nvGrpSpPr>
          <p:cNvPr id="3" name="Google Shape;9647;p86">
            <a:extLst>
              <a:ext uri="{FF2B5EF4-FFF2-40B4-BE49-F238E27FC236}">
                <a16:creationId xmlns:a16="http://schemas.microsoft.com/office/drawing/2014/main" id="{2E858862-2A01-86BD-E965-A88CD8C43167}"/>
              </a:ext>
            </a:extLst>
          </p:cNvPr>
          <p:cNvGrpSpPr/>
          <p:nvPr/>
        </p:nvGrpSpPr>
        <p:grpSpPr>
          <a:xfrm>
            <a:off x="1938978" y="1934060"/>
            <a:ext cx="354341" cy="353394"/>
            <a:chOff x="-46779100" y="3938500"/>
            <a:chExt cx="299325" cy="298525"/>
          </a:xfrm>
          <a:solidFill>
            <a:srgbClr val="7293EA"/>
          </a:solidFill>
        </p:grpSpPr>
        <p:sp>
          <p:nvSpPr>
            <p:cNvPr id="4" name="Google Shape;9648;p86">
              <a:extLst>
                <a:ext uri="{FF2B5EF4-FFF2-40B4-BE49-F238E27FC236}">
                  <a16:creationId xmlns:a16="http://schemas.microsoft.com/office/drawing/2014/main" id="{9AD3E49B-5C51-DB6D-5997-07FA4FD699DC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49;p86">
              <a:extLst>
                <a:ext uri="{FF2B5EF4-FFF2-40B4-BE49-F238E27FC236}">
                  <a16:creationId xmlns:a16="http://schemas.microsoft.com/office/drawing/2014/main" id="{120F984C-1439-3D29-2958-28792AC9F608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971;p82">
            <a:extLst>
              <a:ext uri="{FF2B5EF4-FFF2-40B4-BE49-F238E27FC236}">
                <a16:creationId xmlns:a16="http://schemas.microsoft.com/office/drawing/2014/main" id="{83A77DE7-E09C-4C80-A1E0-91C490715FC1}"/>
              </a:ext>
            </a:extLst>
          </p:cNvPr>
          <p:cNvGrpSpPr/>
          <p:nvPr/>
        </p:nvGrpSpPr>
        <p:grpSpPr>
          <a:xfrm>
            <a:off x="4357493" y="1883143"/>
            <a:ext cx="339253" cy="339253"/>
            <a:chOff x="5049725" y="3806450"/>
            <a:chExt cx="481825" cy="481825"/>
          </a:xfrm>
          <a:solidFill>
            <a:srgbClr val="DCD477"/>
          </a:solidFill>
        </p:grpSpPr>
        <p:sp>
          <p:nvSpPr>
            <p:cNvPr id="11" name="Google Shape;7972;p82">
              <a:extLst>
                <a:ext uri="{FF2B5EF4-FFF2-40B4-BE49-F238E27FC236}">
                  <a16:creationId xmlns:a16="http://schemas.microsoft.com/office/drawing/2014/main" id="{61DD588A-290C-6F06-D709-4C8B990F5C95}"/>
                </a:ext>
              </a:extLst>
            </p:cNvPr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7973;p82">
              <a:extLst>
                <a:ext uri="{FF2B5EF4-FFF2-40B4-BE49-F238E27FC236}">
                  <a16:creationId xmlns:a16="http://schemas.microsoft.com/office/drawing/2014/main" id="{5C93B36A-8094-2E02-DBC6-CEBE0630FBA3}"/>
                </a:ext>
              </a:extLst>
            </p:cNvPr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7974;p82">
              <a:extLst>
                <a:ext uri="{FF2B5EF4-FFF2-40B4-BE49-F238E27FC236}">
                  <a16:creationId xmlns:a16="http://schemas.microsoft.com/office/drawing/2014/main" id="{8015BC48-BDBA-EE82-FE7A-9234F430D9CF}"/>
                </a:ext>
              </a:extLst>
            </p:cNvPr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" name="Google Shape;8140;p83">
            <a:extLst>
              <a:ext uri="{FF2B5EF4-FFF2-40B4-BE49-F238E27FC236}">
                <a16:creationId xmlns:a16="http://schemas.microsoft.com/office/drawing/2014/main" id="{6E272974-FB69-3AC1-F081-12CD65075E0E}"/>
              </a:ext>
            </a:extLst>
          </p:cNvPr>
          <p:cNvGrpSpPr/>
          <p:nvPr/>
        </p:nvGrpSpPr>
        <p:grpSpPr>
          <a:xfrm>
            <a:off x="6804299" y="1871931"/>
            <a:ext cx="429504" cy="370879"/>
            <a:chOff x="-42651700" y="3217825"/>
            <a:chExt cx="367600" cy="317425"/>
          </a:xfrm>
          <a:solidFill>
            <a:srgbClr val="3AD5B8"/>
          </a:solidFill>
        </p:grpSpPr>
        <p:sp>
          <p:nvSpPr>
            <p:cNvPr id="14" name="Google Shape;8141;p83">
              <a:extLst>
                <a:ext uri="{FF2B5EF4-FFF2-40B4-BE49-F238E27FC236}">
                  <a16:creationId xmlns:a16="http://schemas.microsoft.com/office/drawing/2014/main" id="{4DCB6A97-C633-2C27-8F0D-BF8DBD49D7A0}"/>
                </a:ext>
              </a:extLst>
            </p:cNvPr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42;p83">
              <a:extLst>
                <a:ext uri="{FF2B5EF4-FFF2-40B4-BE49-F238E27FC236}">
                  <a16:creationId xmlns:a16="http://schemas.microsoft.com/office/drawing/2014/main" id="{41DB9841-396E-1A5A-83DA-9A908199B80E}"/>
                </a:ext>
              </a:extLst>
            </p:cNvPr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43;p83">
              <a:extLst>
                <a:ext uri="{FF2B5EF4-FFF2-40B4-BE49-F238E27FC236}">
                  <a16:creationId xmlns:a16="http://schemas.microsoft.com/office/drawing/2014/main" id="{844FC6AC-3930-82FF-07F7-5EDC81D26C40}"/>
                </a:ext>
              </a:extLst>
            </p:cNvPr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44;p83">
              <a:extLst>
                <a:ext uri="{FF2B5EF4-FFF2-40B4-BE49-F238E27FC236}">
                  <a16:creationId xmlns:a16="http://schemas.microsoft.com/office/drawing/2014/main" id="{464EF969-FBE6-58E8-63D7-2FD190F389DE}"/>
                </a:ext>
              </a:extLst>
            </p:cNvPr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4;p39">
            <a:extLst>
              <a:ext uri="{FF2B5EF4-FFF2-40B4-BE49-F238E27FC236}">
                <a16:creationId xmlns:a16="http://schemas.microsoft.com/office/drawing/2014/main" id="{304535A0-ABF0-67D8-ED46-0384FA84CF6C}"/>
              </a:ext>
            </a:extLst>
          </p:cNvPr>
          <p:cNvSpPr txBox="1">
            <a:spLocks/>
          </p:cNvSpPr>
          <p:nvPr/>
        </p:nvSpPr>
        <p:spPr>
          <a:xfrm>
            <a:off x="5785185" y="2124110"/>
            <a:ext cx="2580000" cy="82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aegu"/>
              <a:buNone/>
              <a:defRPr sz="2200" b="1" i="0" u="none" strike="noStrike" cap="none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dirty="0">
                <a:solidFill>
                  <a:srgbClr val="3AD5B8"/>
                </a:solidFill>
              </a:rPr>
              <a:t>Current State And Similar Systems</a:t>
            </a:r>
          </a:p>
        </p:txBody>
      </p:sp>
      <p:sp>
        <p:nvSpPr>
          <p:cNvPr id="19" name="Google Shape;695;p39">
            <a:extLst>
              <a:ext uri="{FF2B5EF4-FFF2-40B4-BE49-F238E27FC236}">
                <a16:creationId xmlns:a16="http://schemas.microsoft.com/office/drawing/2014/main" id="{896BB983-6258-0967-E294-F04B92AC0F57}"/>
              </a:ext>
            </a:extLst>
          </p:cNvPr>
          <p:cNvSpPr txBox="1">
            <a:spLocks/>
          </p:cNvSpPr>
          <p:nvPr/>
        </p:nvSpPr>
        <p:spPr>
          <a:xfrm>
            <a:off x="5820414" y="2900691"/>
            <a:ext cx="2668766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285750" indent="-285750" algn="l">
              <a:buClr>
                <a:schemeClr val="bg2"/>
              </a:buClr>
              <a:buFont typeface="System Font Regular"/>
              <a:buChar char="✓"/>
            </a:pPr>
            <a:r>
              <a:rPr lang="en" dirty="0"/>
              <a:t>Today we have “Moodle” which is widely adopted in higher education institutes.</a:t>
            </a:r>
            <a:br>
              <a:rPr lang="en" dirty="0"/>
            </a:br>
            <a:r>
              <a:rPr lang="en" dirty="0"/>
              <a:t>However,  it requires a complicated setup for 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independent</a:t>
            </a:r>
            <a:r>
              <a:rPr lang="en" dirty="0"/>
              <a:t> teachers.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44"/>
          <p:cNvPicPr preferRelativeResize="0"/>
          <p:nvPr/>
        </p:nvPicPr>
        <p:blipFill rotWithShape="1">
          <a:blip r:embed="rId3">
            <a:alphaModFix/>
          </a:blip>
          <a:srcRect l="21933" r="11621"/>
          <a:stretch/>
        </p:blipFill>
        <p:spPr>
          <a:xfrm>
            <a:off x="4652425" y="842425"/>
            <a:ext cx="3442826" cy="34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4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912" name="Google Shape;912;p44"/>
          <p:cNvSpPr txBox="1">
            <a:spLocks noGrp="1"/>
          </p:cNvSpPr>
          <p:nvPr>
            <p:ph type="subTitle" idx="1"/>
          </p:nvPr>
        </p:nvSpPr>
        <p:spPr>
          <a:xfrm>
            <a:off x="438467" y="3051946"/>
            <a:ext cx="4105996" cy="411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Functionalities And Non- Functionalities</a:t>
            </a:r>
            <a:endParaRPr dirty="0"/>
          </a:p>
        </p:txBody>
      </p:sp>
      <p:sp>
        <p:nvSpPr>
          <p:cNvPr id="913" name="Google Shape;913;p44"/>
          <p:cNvSpPr txBox="1">
            <a:spLocks noGrp="1"/>
          </p:cNvSpPr>
          <p:nvPr>
            <p:ph type="title" idx="2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14" name="Google Shape;914;p44"/>
          <p:cNvGrpSpPr/>
          <p:nvPr/>
        </p:nvGrpSpPr>
        <p:grpSpPr>
          <a:xfrm>
            <a:off x="4562925" y="700575"/>
            <a:ext cx="3611050" cy="3721000"/>
            <a:chOff x="4562925" y="700575"/>
            <a:chExt cx="3611050" cy="3721000"/>
          </a:xfrm>
        </p:grpSpPr>
        <p:sp>
          <p:nvSpPr>
            <p:cNvPr id="915" name="Google Shape;915;p44"/>
            <p:cNvSpPr/>
            <p:nvPr/>
          </p:nvSpPr>
          <p:spPr>
            <a:xfrm rot="5400000">
              <a:off x="6248171" y="2442428"/>
              <a:ext cx="3660757" cy="190851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4574500" y="700575"/>
              <a:ext cx="3567313" cy="216525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 rot="5400000">
              <a:off x="2852828" y="2434497"/>
              <a:ext cx="3626894" cy="206700"/>
            </a:xfrm>
            <a:custGeom>
              <a:avLst/>
              <a:gdLst/>
              <a:ahLst/>
              <a:cxnLst/>
              <a:rect l="l" t="t" r="r" b="b"/>
              <a:pathLst>
                <a:path w="139295" h="8268" extrusionOk="0">
                  <a:moveTo>
                    <a:pt x="57151" y="1"/>
                  </a:moveTo>
                  <a:cubicBezTo>
                    <a:pt x="51806" y="1"/>
                    <a:pt x="45718" y="80"/>
                    <a:pt x="35723" y="278"/>
                  </a:cubicBezTo>
                  <a:cubicBezTo>
                    <a:pt x="33713" y="311"/>
                    <a:pt x="32084" y="344"/>
                    <a:pt x="31038" y="344"/>
                  </a:cubicBezTo>
                  <a:cubicBezTo>
                    <a:pt x="30273" y="344"/>
                    <a:pt x="29820" y="326"/>
                    <a:pt x="29760" y="278"/>
                  </a:cubicBezTo>
                  <a:cubicBezTo>
                    <a:pt x="29735" y="253"/>
                    <a:pt x="29695" y="242"/>
                    <a:pt x="29645" y="242"/>
                  </a:cubicBezTo>
                  <a:cubicBezTo>
                    <a:pt x="29394" y="242"/>
                    <a:pt x="28876" y="503"/>
                    <a:pt x="28578" y="503"/>
                  </a:cubicBezTo>
                  <a:cubicBezTo>
                    <a:pt x="28527" y="503"/>
                    <a:pt x="28483" y="495"/>
                    <a:pt x="28447" y="477"/>
                  </a:cubicBezTo>
                  <a:cubicBezTo>
                    <a:pt x="14131" y="1267"/>
                    <a:pt x="6565" y="1822"/>
                    <a:pt x="4908" y="1822"/>
                  </a:cubicBezTo>
                  <a:cubicBezTo>
                    <a:pt x="4827" y="1822"/>
                    <a:pt x="4761" y="1821"/>
                    <a:pt x="4709" y="1818"/>
                  </a:cubicBezTo>
                  <a:cubicBezTo>
                    <a:pt x="4500" y="1807"/>
                    <a:pt x="4314" y="1802"/>
                    <a:pt x="4148" y="1802"/>
                  </a:cubicBezTo>
                  <a:cubicBezTo>
                    <a:pt x="3451" y="1802"/>
                    <a:pt x="3091" y="1902"/>
                    <a:pt x="2768" y="2132"/>
                  </a:cubicBezTo>
                  <a:cubicBezTo>
                    <a:pt x="1656" y="2960"/>
                    <a:pt x="1" y="8038"/>
                    <a:pt x="1228" y="8267"/>
                  </a:cubicBezTo>
                  <a:cubicBezTo>
                    <a:pt x="1245" y="8268"/>
                    <a:pt x="1267" y="8268"/>
                    <a:pt x="1293" y="8268"/>
                  </a:cubicBezTo>
                  <a:cubicBezTo>
                    <a:pt x="2746" y="8268"/>
                    <a:pt x="17365" y="6975"/>
                    <a:pt x="23795" y="6975"/>
                  </a:cubicBezTo>
                  <a:cubicBezTo>
                    <a:pt x="24989" y="6975"/>
                    <a:pt x="25900" y="7020"/>
                    <a:pt x="26393" y="7125"/>
                  </a:cubicBezTo>
                  <a:cubicBezTo>
                    <a:pt x="30099" y="6845"/>
                    <a:pt x="39827" y="6158"/>
                    <a:pt x="46517" y="6158"/>
                  </a:cubicBezTo>
                  <a:cubicBezTo>
                    <a:pt x="48686" y="6158"/>
                    <a:pt x="50536" y="6231"/>
                    <a:pt x="51758" y="6412"/>
                  </a:cubicBezTo>
                  <a:cubicBezTo>
                    <a:pt x="52479" y="6210"/>
                    <a:pt x="54314" y="6134"/>
                    <a:pt x="56703" y="6134"/>
                  </a:cubicBezTo>
                  <a:cubicBezTo>
                    <a:pt x="64129" y="6134"/>
                    <a:pt x="76900" y="6872"/>
                    <a:pt x="78143" y="6872"/>
                  </a:cubicBezTo>
                  <a:cubicBezTo>
                    <a:pt x="78193" y="6872"/>
                    <a:pt x="78225" y="6871"/>
                    <a:pt x="78236" y="6869"/>
                  </a:cubicBezTo>
                  <a:cubicBezTo>
                    <a:pt x="78451" y="6833"/>
                    <a:pt x="78820" y="6817"/>
                    <a:pt x="79275" y="6817"/>
                  </a:cubicBezTo>
                  <a:cubicBezTo>
                    <a:pt x="80992" y="6817"/>
                    <a:pt x="83931" y="7043"/>
                    <a:pt x="84428" y="7268"/>
                  </a:cubicBezTo>
                  <a:cubicBezTo>
                    <a:pt x="84986" y="7521"/>
                    <a:pt x="85693" y="7587"/>
                    <a:pt x="86395" y="7587"/>
                  </a:cubicBezTo>
                  <a:cubicBezTo>
                    <a:pt x="87163" y="7587"/>
                    <a:pt x="87925" y="7508"/>
                    <a:pt x="88483" y="7508"/>
                  </a:cubicBezTo>
                  <a:cubicBezTo>
                    <a:pt x="88796" y="7508"/>
                    <a:pt x="89044" y="7533"/>
                    <a:pt x="89192" y="7610"/>
                  </a:cubicBezTo>
                  <a:lnTo>
                    <a:pt x="94984" y="7468"/>
                  </a:lnTo>
                  <a:cubicBezTo>
                    <a:pt x="94984" y="7468"/>
                    <a:pt x="97952" y="7553"/>
                    <a:pt x="99236" y="7553"/>
                  </a:cubicBezTo>
                  <a:cubicBezTo>
                    <a:pt x="99309" y="7554"/>
                    <a:pt x="99395" y="7555"/>
                    <a:pt x="99493" y="7555"/>
                  </a:cubicBezTo>
                  <a:cubicBezTo>
                    <a:pt x="102838" y="7555"/>
                    <a:pt x="120228" y="7095"/>
                    <a:pt x="121919" y="7040"/>
                  </a:cubicBezTo>
                  <a:cubicBezTo>
                    <a:pt x="122911" y="6930"/>
                    <a:pt x="123945" y="6886"/>
                    <a:pt x="124980" y="6886"/>
                  </a:cubicBezTo>
                  <a:cubicBezTo>
                    <a:pt x="126894" y="6886"/>
                    <a:pt x="128812" y="7034"/>
                    <a:pt x="130479" y="7182"/>
                  </a:cubicBezTo>
                  <a:cubicBezTo>
                    <a:pt x="131703" y="7312"/>
                    <a:pt x="133242" y="7515"/>
                    <a:pt x="134380" y="7515"/>
                  </a:cubicBezTo>
                  <a:cubicBezTo>
                    <a:pt x="134992" y="7515"/>
                    <a:pt x="135488" y="7456"/>
                    <a:pt x="135757" y="7297"/>
                  </a:cubicBezTo>
                  <a:cubicBezTo>
                    <a:pt x="137012" y="6555"/>
                    <a:pt x="139295" y="2874"/>
                    <a:pt x="138896" y="1876"/>
                  </a:cubicBezTo>
                  <a:cubicBezTo>
                    <a:pt x="138752" y="1470"/>
                    <a:pt x="131635" y="924"/>
                    <a:pt x="128296" y="924"/>
                  </a:cubicBezTo>
                  <a:cubicBezTo>
                    <a:pt x="127646" y="924"/>
                    <a:pt x="127139" y="944"/>
                    <a:pt x="126855" y="991"/>
                  </a:cubicBezTo>
                  <a:cubicBezTo>
                    <a:pt x="126763" y="1006"/>
                    <a:pt x="126673" y="1013"/>
                    <a:pt x="126590" y="1013"/>
                  </a:cubicBezTo>
                  <a:cubicBezTo>
                    <a:pt x="126363" y="1013"/>
                    <a:pt x="126183" y="960"/>
                    <a:pt x="126142" y="877"/>
                  </a:cubicBezTo>
                  <a:cubicBezTo>
                    <a:pt x="126142" y="877"/>
                    <a:pt x="125942" y="848"/>
                    <a:pt x="125657" y="848"/>
                  </a:cubicBezTo>
                  <a:cubicBezTo>
                    <a:pt x="123918" y="764"/>
                    <a:pt x="122268" y="739"/>
                    <a:pt x="120390" y="739"/>
                  </a:cubicBezTo>
                  <a:cubicBezTo>
                    <a:pt x="119094" y="739"/>
                    <a:pt x="117689" y="751"/>
                    <a:pt x="116070" y="763"/>
                  </a:cubicBezTo>
                  <a:lnTo>
                    <a:pt x="115613" y="763"/>
                  </a:lnTo>
                  <a:cubicBezTo>
                    <a:pt x="115613" y="711"/>
                    <a:pt x="115511" y="670"/>
                    <a:pt x="115336" y="670"/>
                  </a:cubicBezTo>
                  <a:cubicBezTo>
                    <a:pt x="115219" y="670"/>
                    <a:pt x="115071" y="689"/>
                    <a:pt x="114900" y="734"/>
                  </a:cubicBezTo>
                  <a:cubicBezTo>
                    <a:pt x="114044" y="962"/>
                    <a:pt x="109964" y="1248"/>
                    <a:pt x="105798" y="1419"/>
                  </a:cubicBezTo>
                  <a:cubicBezTo>
                    <a:pt x="103809" y="1501"/>
                    <a:pt x="101801" y="1537"/>
                    <a:pt x="100099" y="1537"/>
                  </a:cubicBezTo>
                  <a:cubicBezTo>
                    <a:pt x="98237" y="1537"/>
                    <a:pt x="96741" y="1494"/>
                    <a:pt x="96040" y="1419"/>
                  </a:cubicBezTo>
                  <a:cubicBezTo>
                    <a:pt x="94207" y="1222"/>
                    <a:pt x="93354" y="1161"/>
                    <a:pt x="92080" y="1161"/>
                  </a:cubicBezTo>
                  <a:cubicBezTo>
                    <a:pt x="91510" y="1161"/>
                    <a:pt x="90855" y="1173"/>
                    <a:pt x="89991" y="1191"/>
                  </a:cubicBezTo>
                  <a:cubicBezTo>
                    <a:pt x="89784" y="1197"/>
                    <a:pt x="89556" y="1200"/>
                    <a:pt x="89309" y="1200"/>
                  </a:cubicBezTo>
                  <a:cubicBezTo>
                    <a:pt x="86305" y="1200"/>
                    <a:pt x="80581" y="748"/>
                    <a:pt x="76125" y="563"/>
                  </a:cubicBezTo>
                  <a:cubicBezTo>
                    <a:pt x="74470" y="477"/>
                    <a:pt x="72958" y="449"/>
                    <a:pt x="71788" y="449"/>
                  </a:cubicBezTo>
                  <a:cubicBezTo>
                    <a:pt x="69562" y="449"/>
                    <a:pt x="71074" y="192"/>
                    <a:pt x="69220" y="164"/>
                  </a:cubicBezTo>
                  <a:cubicBezTo>
                    <a:pt x="68820" y="164"/>
                    <a:pt x="63713" y="49"/>
                    <a:pt x="61830" y="21"/>
                  </a:cubicBezTo>
                  <a:cubicBezTo>
                    <a:pt x="60280" y="8"/>
                    <a:pt x="58749" y="1"/>
                    <a:pt x="57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 rot="10800000" flipH="1">
              <a:off x="4589125" y="4152525"/>
              <a:ext cx="3567263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20" name="Google Shape;920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4" name="Google Shape;924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7" name="Google Shape;927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"/>
          <p:cNvSpPr/>
          <p:nvPr/>
        </p:nvSpPr>
        <p:spPr>
          <a:xfrm>
            <a:off x="1096850" y="2662154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"/>
          <p:cNvSpPr/>
          <p:nvPr/>
        </p:nvSpPr>
        <p:spPr>
          <a:xfrm>
            <a:off x="1096850" y="1890336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6"/>
          <p:cNvSpPr txBox="1">
            <a:spLocks noGrp="1"/>
          </p:cNvSpPr>
          <p:nvPr>
            <p:ph type="title"/>
          </p:nvPr>
        </p:nvSpPr>
        <p:spPr>
          <a:xfrm>
            <a:off x="1236507" y="70005"/>
            <a:ext cx="28103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Functionalities</a:t>
            </a:r>
            <a:br>
              <a:rPr lang="en" dirty="0"/>
            </a:br>
            <a:endParaRPr dirty="0"/>
          </a:p>
        </p:txBody>
      </p:sp>
      <p:sp>
        <p:nvSpPr>
          <p:cNvPr id="1964" name="Google Shape;1964;p46"/>
          <p:cNvSpPr/>
          <p:nvPr/>
        </p:nvSpPr>
        <p:spPr>
          <a:xfrm>
            <a:off x="1096850" y="1128109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46"/>
          <p:cNvSpPr txBox="1">
            <a:spLocks noGrp="1"/>
          </p:cNvSpPr>
          <p:nvPr>
            <p:ph type="subTitle" idx="4294967295"/>
          </p:nvPr>
        </p:nvSpPr>
        <p:spPr>
          <a:xfrm flipH="1">
            <a:off x="1279676" y="1314933"/>
            <a:ext cx="2118900" cy="393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dirty="0"/>
              <a:t>Users can create a personal account and choose their user type.  </a:t>
            </a:r>
            <a:endParaRPr sz="900" dirty="0"/>
          </a:p>
        </p:txBody>
      </p:sp>
      <p:sp>
        <p:nvSpPr>
          <p:cNvPr id="1966" name="Google Shape;1966;p46"/>
          <p:cNvSpPr txBox="1">
            <a:spLocks noGrp="1"/>
          </p:cNvSpPr>
          <p:nvPr>
            <p:ph type="subTitle" idx="4294967295"/>
          </p:nvPr>
        </p:nvSpPr>
        <p:spPr>
          <a:xfrm flipH="1">
            <a:off x="1272888" y="834911"/>
            <a:ext cx="3027206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b="1" dirty="0">
                <a:latin typeface="Gaegu"/>
                <a:ea typeface="Gaegu"/>
                <a:cs typeface="Gaegu"/>
                <a:sym typeface="Gaegu"/>
              </a:rPr>
              <a:t>Signup &amp;&amp; Signin</a:t>
            </a:r>
            <a:endParaRPr sz="2800" b="1" dirty="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" name="Google Shape;967;p46">
            <a:extLst>
              <a:ext uri="{FF2B5EF4-FFF2-40B4-BE49-F238E27FC236}">
                <a16:creationId xmlns:a16="http://schemas.microsoft.com/office/drawing/2014/main" id="{1C80B2EA-0CBB-711B-3781-FA2034A2C827}"/>
              </a:ext>
            </a:extLst>
          </p:cNvPr>
          <p:cNvSpPr txBox="1">
            <a:spLocks/>
          </p:cNvSpPr>
          <p:nvPr/>
        </p:nvSpPr>
        <p:spPr>
          <a:xfrm>
            <a:off x="4436831" y="1948615"/>
            <a:ext cx="35018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3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Non </a:t>
            </a:r>
            <a:r>
              <a:rPr lang="en" dirty="0"/>
              <a:t>Functionalities</a:t>
            </a:r>
            <a:endParaRPr lang="en-US" dirty="0"/>
          </a:p>
        </p:txBody>
      </p:sp>
      <p:sp>
        <p:nvSpPr>
          <p:cNvPr id="3" name="Google Shape;1966;p46">
            <a:extLst>
              <a:ext uri="{FF2B5EF4-FFF2-40B4-BE49-F238E27FC236}">
                <a16:creationId xmlns:a16="http://schemas.microsoft.com/office/drawing/2014/main" id="{2F70FC90-5CC4-EA46-963C-CBB93C3C1D6C}"/>
              </a:ext>
            </a:extLst>
          </p:cNvPr>
          <p:cNvSpPr txBox="1">
            <a:spLocks/>
          </p:cNvSpPr>
          <p:nvPr/>
        </p:nvSpPr>
        <p:spPr>
          <a:xfrm flipH="1">
            <a:off x="1272888" y="1602602"/>
            <a:ext cx="1533144" cy="3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Quizzes</a:t>
            </a:r>
          </a:p>
        </p:txBody>
      </p:sp>
      <p:sp>
        <p:nvSpPr>
          <p:cNvPr id="4" name="Google Shape;1965;p46">
            <a:extLst>
              <a:ext uri="{FF2B5EF4-FFF2-40B4-BE49-F238E27FC236}">
                <a16:creationId xmlns:a16="http://schemas.microsoft.com/office/drawing/2014/main" id="{D3832DB4-674E-A7D9-2460-463033F2153A}"/>
              </a:ext>
            </a:extLst>
          </p:cNvPr>
          <p:cNvSpPr txBox="1">
            <a:spLocks/>
          </p:cNvSpPr>
          <p:nvPr/>
        </p:nvSpPr>
        <p:spPr>
          <a:xfrm flipH="1">
            <a:off x="1274545" y="2002603"/>
            <a:ext cx="2210311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900" dirty="0"/>
              <a:t>Teachers can create quizzes; students can answer them and get a score.</a:t>
            </a:r>
          </a:p>
        </p:txBody>
      </p:sp>
      <p:sp>
        <p:nvSpPr>
          <p:cNvPr id="7" name="Google Shape;1966;p46">
            <a:extLst>
              <a:ext uri="{FF2B5EF4-FFF2-40B4-BE49-F238E27FC236}">
                <a16:creationId xmlns:a16="http://schemas.microsoft.com/office/drawing/2014/main" id="{D739E669-5BB6-1638-04CF-F139C0D8E1E9}"/>
              </a:ext>
            </a:extLst>
          </p:cNvPr>
          <p:cNvSpPr txBox="1">
            <a:spLocks/>
          </p:cNvSpPr>
          <p:nvPr/>
        </p:nvSpPr>
        <p:spPr>
          <a:xfrm flipH="1">
            <a:off x="1272889" y="2384193"/>
            <a:ext cx="288065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Study Materials</a:t>
            </a:r>
          </a:p>
        </p:txBody>
      </p:sp>
      <p:sp>
        <p:nvSpPr>
          <p:cNvPr id="8" name="Google Shape;1965;p46">
            <a:extLst>
              <a:ext uri="{FF2B5EF4-FFF2-40B4-BE49-F238E27FC236}">
                <a16:creationId xmlns:a16="http://schemas.microsoft.com/office/drawing/2014/main" id="{B6DF188C-5A4E-8941-CC97-D56ED8CBEE93}"/>
              </a:ext>
            </a:extLst>
          </p:cNvPr>
          <p:cNvSpPr txBox="1">
            <a:spLocks/>
          </p:cNvSpPr>
          <p:nvPr/>
        </p:nvSpPr>
        <p:spPr>
          <a:xfrm flipH="1">
            <a:off x="1274545" y="2870133"/>
            <a:ext cx="2210311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900" dirty="0"/>
              <a:t>Teachers can upload study materials; students can download them. </a:t>
            </a:r>
          </a:p>
        </p:txBody>
      </p:sp>
      <p:sp>
        <p:nvSpPr>
          <p:cNvPr id="9" name="Google Shape;965;p46">
            <a:extLst>
              <a:ext uri="{FF2B5EF4-FFF2-40B4-BE49-F238E27FC236}">
                <a16:creationId xmlns:a16="http://schemas.microsoft.com/office/drawing/2014/main" id="{46F4C2F1-08FE-1900-0124-60B02B7F52D1}"/>
              </a:ext>
            </a:extLst>
          </p:cNvPr>
          <p:cNvSpPr/>
          <p:nvPr/>
        </p:nvSpPr>
        <p:spPr>
          <a:xfrm>
            <a:off x="1096850" y="3495750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rgbClr val="FF79FD"/>
          </a:solidFill>
          <a:ln w="9525" cap="flat" cmpd="sng">
            <a:solidFill>
              <a:srgbClr val="FF7A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1" name="Google Shape;1966;p46">
            <a:extLst>
              <a:ext uri="{FF2B5EF4-FFF2-40B4-BE49-F238E27FC236}">
                <a16:creationId xmlns:a16="http://schemas.microsoft.com/office/drawing/2014/main" id="{D637AE4F-83B5-11D2-C726-0981B201B464}"/>
              </a:ext>
            </a:extLst>
          </p:cNvPr>
          <p:cNvSpPr txBox="1">
            <a:spLocks/>
          </p:cNvSpPr>
          <p:nvPr/>
        </p:nvSpPr>
        <p:spPr>
          <a:xfrm flipH="1">
            <a:off x="1232249" y="3204469"/>
            <a:ext cx="1129724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Chat</a:t>
            </a:r>
          </a:p>
        </p:txBody>
      </p:sp>
      <p:sp>
        <p:nvSpPr>
          <p:cNvPr id="17" name="Google Shape;1965;p46">
            <a:extLst>
              <a:ext uri="{FF2B5EF4-FFF2-40B4-BE49-F238E27FC236}">
                <a16:creationId xmlns:a16="http://schemas.microsoft.com/office/drawing/2014/main" id="{7793FE82-AA7F-AA76-A5D0-6C2DD6729962}"/>
              </a:ext>
            </a:extLst>
          </p:cNvPr>
          <p:cNvSpPr txBox="1">
            <a:spLocks/>
          </p:cNvSpPr>
          <p:nvPr/>
        </p:nvSpPr>
        <p:spPr>
          <a:xfrm flipH="1">
            <a:off x="1272888" y="3650594"/>
            <a:ext cx="248032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1050" dirty="0"/>
              <a:t>Students and teachers can communicate private and in a group.</a:t>
            </a:r>
          </a:p>
        </p:txBody>
      </p:sp>
      <p:sp>
        <p:nvSpPr>
          <p:cNvPr id="19" name="Google Shape;1966;p46">
            <a:extLst>
              <a:ext uri="{FF2B5EF4-FFF2-40B4-BE49-F238E27FC236}">
                <a16:creationId xmlns:a16="http://schemas.microsoft.com/office/drawing/2014/main" id="{4C05AC16-0D92-E4E9-E993-7F772C9E2E9B}"/>
              </a:ext>
            </a:extLst>
          </p:cNvPr>
          <p:cNvSpPr txBox="1">
            <a:spLocks/>
          </p:cNvSpPr>
          <p:nvPr/>
        </p:nvSpPr>
        <p:spPr>
          <a:xfrm flipH="1">
            <a:off x="1232250" y="4090114"/>
            <a:ext cx="1251216" cy="47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Profile</a:t>
            </a:r>
          </a:p>
        </p:txBody>
      </p:sp>
      <p:sp>
        <p:nvSpPr>
          <p:cNvPr id="20" name="Google Shape;1965;p46">
            <a:extLst>
              <a:ext uri="{FF2B5EF4-FFF2-40B4-BE49-F238E27FC236}">
                <a16:creationId xmlns:a16="http://schemas.microsoft.com/office/drawing/2014/main" id="{825DB557-2514-AF07-D8C0-425DE79D1695}"/>
              </a:ext>
            </a:extLst>
          </p:cNvPr>
          <p:cNvSpPr txBox="1">
            <a:spLocks/>
          </p:cNvSpPr>
          <p:nvPr/>
        </p:nvSpPr>
        <p:spPr>
          <a:xfrm flipH="1">
            <a:off x="1207044" y="4570638"/>
            <a:ext cx="2480322" cy="39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1050" dirty="0"/>
              <a:t>Users can edit and view other profiles.</a:t>
            </a:r>
          </a:p>
        </p:txBody>
      </p:sp>
      <p:sp>
        <p:nvSpPr>
          <p:cNvPr id="21" name="Google Shape;1964;p46">
            <a:extLst>
              <a:ext uri="{FF2B5EF4-FFF2-40B4-BE49-F238E27FC236}">
                <a16:creationId xmlns:a16="http://schemas.microsoft.com/office/drawing/2014/main" id="{5ED51131-9669-65F3-2536-69DEE03F6069}"/>
              </a:ext>
            </a:extLst>
          </p:cNvPr>
          <p:cNvSpPr/>
          <p:nvPr/>
        </p:nvSpPr>
        <p:spPr>
          <a:xfrm>
            <a:off x="4916742" y="2685215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rgbClr val="00B050"/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66;p46">
            <a:extLst>
              <a:ext uri="{FF2B5EF4-FFF2-40B4-BE49-F238E27FC236}">
                <a16:creationId xmlns:a16="http://schemas.microsoft.com/office/drawing/2014/main" id="{1EF137A5-2A6E-7C70-7B80-E2BE6F4FE8CC}"/>
              </a:ext>
            </a:extLst>
          </p:cNvPr>
          <p:cNvSpPr txBox="1">
            <a:spLocks/>
          </p:cNvSpPr>
          <p:nvPr/>
        </p:nvSpPr>
        <p:spPr>
          <a:xfrm flipH="1">
            <a:off x="5070813" y="2468619"/>
            <a:ext cx="241672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indent="0" rt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Questrial"/>
              <a:buNone/>
            </a:pPr>
            <a:r>
              <a:rPr lang="en-US" sz="2400" b="1" dirty="0">
                <a:latin typeface="Gaegu"/>
                <a:ea typeface="Gaegu"/>
                <a:cs typeface="Gaegu"/>
                <a:sym typeface="Gaegu"/>
              </a:rPr>
              <a:t>Reliability</a:t>
            </a:r>
            <a:endParaRPr lang="en-US" sz="2000" b="1" dirty="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3" name="Google Shape;1965;p46">
            <a:extLst>
              <a:ext uri="{FF2B5EF4-FFF2-40B4-BE49-F238E27FC236}">
                <a16:creationId xmlns:a16="http://schemas.microsoft.com/office/drawing/2014/main" id="{E05A92BB-DC2D-41A3-2C6C-7215277172C1}"/>
              </a:ext>
            </a:extLst>
          </p:cNvPr>
          <p:cNvSpPr txBox="1">
            <a:spLocks/>
          </p:cNvSpPr>
          <p:nvPr/>
        </p:nvSpPr>
        <p:spPr>
          <a:xfrm flipH="1">
            <a:off x="5070813" y="2835465"/>
            <a:ext cx="2118900" cy="3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1050" dirty="0"/>
              <a:t>Our Firebase database is 99.95% of the time available.</a:t>
            </a:r>
          </a:p>
        </p:txBody>
      </p:sp>
      <p:sp>
        <p:nvSpPr>
          <p:cNvPr id="24" name="Google Shape;1964;p46">
            <a:extLst>
              <a:ext uri="{FF2B5EF4-FFF2-40B4-BE49-F238E27FC236}">
                <a16:creationId xmlns:a16="http://schemas.microsoft.com/office/drawing/2014/main" id="{819F7084-0BF1-3779-3D3A-CD4AA12B6B89}"/>
              </a:ext>
            </a:extLst>
          </p:cNvPr>
          <p:cNvSpPr/>
          <p:nvPr/>
        </p:nvSpPr>
        <p:spPr>
          <a:xfrm>
            <a:off x="4916742" y="3595357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966;p46">
            <a:extLst>
              <a:ext uri="{FF2B5EF4-FFF2-40B4-BE49-F238E27FC236}">
                <a16:creationId xmlns:a16="http://schemas.microsoft.com/office/drawing/2014/main" id="{27ED5DFA-E2D4-D4BF-0F7E-ADBD288A8A6A}"/>
              </a:ext>
            </a:extLst>
          </p:cNvPr>
          <p:cNvSpPr txBox="1">
            <a:spLocks/>
          </p:cNvSpPr>
          <p:nvPr/>
        </p:nvSpPr>
        <p:spPr>
          <a:xfrm flipH="1">
            <a:off x="5070813" y="3258707"/>
            <a:ext cx="241672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marR="0" indent="0" rt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Portability</a:t>
            </a:r>
          </a:p>
        </p:txBody>
      </p:sp>
      <p:sp>
        <p:nvSpPr>
          <p:cNvPr id="26" name="Google Shape;1965;p46">
            <a:extLst>
              <a:ext uri="{FF2B5EF4-FFF2-40B4-BE49-F238E27FC236}">
                <a16:creationId xmlns:a16="http://schemas.microsoft.com/office/drawing/2014/main" id="{3347C72D-CED6-F4D8-A208-01453508C4E3}"/>
              </a:ext>
            </a:extLst>
          </p:cNvPr>
          <p:cNvSpPr txBox="1">
            <a:spLocks/>
          </p:cNvSpPr>
          <p:nvPr/>
        </p:nvSpPr>
        <p:spPr>
          <a:xfrm flipH="1">
            <a:off x="5070813" y="3714389"/>
            <a:ext cx="2118900" cy="48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1050" dirty="0"/>
              <a:t>Our app can run on over 96% of android devices (MIN SDK 24)</a:t>
            </a:r>
          </a:p>
        </p:txBody>
      </p:sp>
      <p:sp>
        <p:nvSpPr>
          <p:cNvPr id="27" name="Google Shape;965;p46">
            <a:extLst>
              <a:ext uri="{FF2B5EF4-FFF2-40B4-BE49-F238E27FC236}">
                <a16:creationId xmlns:a16="http://schemas.microsoft.com/office/drawing/2014/main" id="{306CBB47-987F-3031-F17C-929708D60B67}"/>
              </a:ext>
            </a:extLst>
          </p:cNvPr>
          <p:cNvSpPr/>
          <p:nvPr/>
        </p:nvSpPr>
        <p:spPr>
          <a:xfrm>
            <a:off x="1096850" y="4384841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66;p42">
            <a:extLst>
              <a:ext uri="{FF2B5EF4-FFF2-40B4-BE49-F238E27FC236}">
                <a16:creationId xmlns:a16="http://schemas.microsoft.com/office/drawing/2014/main" id="{91EC9A47-3EDC-3B19-D8EC-CB9C2C51E5E2}"/>
              </a:ext>
            </a:extLst>
          </p:cNvPr>
          <p:cNvSpPr txBox="1">
            <a:spLocks/>
          </p:cNvSpPr>
          <p:nvPr/>
        </p:nvSpPr>
        <p:spPr>
          <a:xfrm>
            <a:off x="1828146" y="633679"/>
            <a:ext cx="1109619" cy="4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3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Features</a:t>
            </a:r>
          </a:p>
        </p:txBody>
      </p:sp>
      <p:grpSp>
        <p:nvGrpSpPr>
          <p:cNvPr id="29" name="Google Shape;868;p42">
            <a:extLst>
              <a:ext uri="{FF2B5EF4-FFF2-40B4-BE49-F238E27FC236}">
                <a16:creationId xmlns:a16="http://schemas.microsoft.com/office/drawing/2014/main" id="{A4B720E2-2A44-5434-4FF2-DCEB494FDCA3}"/>
              </a:ext>
            </a:extLst>
          </p:cNvPr>
          <p:cNvGrpSpPr/>
          <p:nvPr/>
        </p:nvGrpSpPr>
        <p:grpSpPr>
          <a:xfrm rot="5400000">
            <a:off x="2793546" y="804728"/>
            <a:ext cx="254005" cy="79257"/>
            <a:chOff x="1848388" y="1192013"/>
            <a:chExt cx="533418" cy="227983"/>
          </a:xfrm>
        </p:grpSpPr>
        <p:sp>
          <p:nvSpPr>
            <p:cNvPr id="30" name="Google Shape;869;p42">
              <a:extLst>
                <a:ext uri="{FF2B5EF4-FFF2-40B4-BE49-F238E27FC236}">
                  <a16:creationId xmlns:a16="http://schemas.microsoft.com/office/drawing/2014/main" id="{407E2744-93A5-0307-04F8-B35874EAA262}"/>
                </a:ext>
              </a:extLst>
            </p:cNvPr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0;p42">
              <a:extLst>
                <a:ext uri="{FF2B5EF4-FFF2-40B4-BE49-F238E27FC236}">
                  <a16:creationId xmlns:a16="http://schemas.microsoft.com/office/drawing/2014/main" id="{A5FBBE5E-091D-74D6-91C5-3FB44CD99E98}"/>
                </a:ext>
              </a:extLst>
            </p:cNvPr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1;p42">
              <a:extLst>
                <a:ext uri="{FF2B5EF4-FFF2-40B4-BE49-F238E27FC236}">
                  <a16:creationId xmlns:a16="http://schemas.microsoft.com/office/drawing/2014/main" id="{4C42D255-78F8-C5B9-DED4-2C2CF59014F2}"/>
                </a:ext>
              </a:extLst>
            </p:cNvPr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72;p42">
            <a:extLst>
              <a:ext uri="{FF2B5EF4-FFF2-40B4-BE49-F238E27FC236}">
                <a16:creationId xmlns:a16="http://schemas.microsoft.com/office/drawing/2014/main" id="{66599460-245C-1355-BC9E-9FDC6F475E8D}"/>
              </a:ext>
            </a:extLst>
          </p:cNvPr>
          <p:cNvGrpSpPr/>
          <p:nvPr/>
        </p:nvGrpSpPr>
        <p:grpSpPr>
          <a:xfrm rot="-5400000">
            <a:off x="1739133" y="796375"/>
            <a:ext cx="255600" cy="82800"/>
            <a:chOff x="1848388" y="1192013"/>
            <a:chExt cx="533418" cy="227983"/>
          </a:xfrm>
        </p:grpSpPr>
        <p:sp>
          <p:nvSpPr>
            <p:cNvPr id="34" name="Google Shape;873;p42">
              <a:extLst>
                <a:ext uri="{FF2B5EF4-FFF2-40B4-BE49-F238E27FC236}">
                  <a16:creationId xmlns:a16="http://schemas.microsoft.com/office/drawing/2014/main" id="{1EA3BCC2-C895-25F3-2DB0-88D54AB51A99}"/>
                </a:ext>
              </a:extLst>
            </p:cNvPr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4;p42">
              <a:extLst>
                <a:ext uri="{FF2B5EF4-FFF2-40B4-BE49-F238E27FC236}">
                  <a16:creationId xmlns:a16="http://schemas.microsoft.com/office/drawing/2014/main" id="{977F7E7F-441B-9E83-8846-664001043B33}"/>
                </a:ext>
              </a:extLst>
            </p:cNvPr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5;p42">
              <a:extLst>
                <a:ext uri="{FF2B5EF4-FFF2-40B4-BE49-F238E27FC236}">
                  <a16:creationId xmlns:a16="http://schemas.microsoft.com/office/drawing/2014/main" id="{8E61AC46-6B95-E5F7-6040-DB2F5FEE62DE}"/>
                </a:ext>
              </a:extLst>
            </p:cNvPr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964;p46">
            <a:extLst>
              <a:ext uri="{FF2B5EF4-FFF2-40B4-BE49-F238E27FC236}">
                <a16:creationId xmlns:a16="http://schemas.microsoft.com/office/drawing/2014/main" id="{28DF7F76-A4BA-9894-B379-E59F7A898053}"/>
              </a:ext>
            </a:extLst>
          </p:cNvPr>
          <p:cNvSpPr/>
          <p:nvPr/>
        </p:nvSpPr>
        <p:spPr>
          <a:xfrm>
            <a:off x="4916742" y="1123797"/>
            <a:ext cx="135400" cy="150250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rgbClr val="92D050"/>
          </a:soli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65;p46">
            <a:extLst>
              <a:ext uri="{FF2B5EF4-FFF2-40B4-BE49-F238E27FC236}">
                <a16:creationId xmlns:a16="http://schemas.microsoft.com/office/drawing/2014/main" id="{A8410FD6-F3A5-0727-D4B9-9DD256659D74}"/>
              </a:ext>
            </a:extLst>
          </p:cNvPr>
          <p:cNvSpPr txBox="1">
            <a:spLocks/>
          </p:cNvSpPr>
          <p:nvPr/>
        </p:nvSpPr>
        <p:spPr>
          <a:xfrm flipH="1">
            <a:off x="5099568" y="1310621"/>
            <a:ext cx="2118900" cy="3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900" dirty="0"/>
              <a:t>Updates from the repository to the view-model happens in real-time.</a:t>
            </a:r>
          </a:p>
          <a:p>
            <a:pPr marL="0" indent="0">
              <a:spcAft>
                <a:spcPts val="1200"/>
              </a:spcAft>
              <a:buFont typeface="Questrial"/>
              <a:buNone/>
            </a:pPr>
            <a:endParaRPr lang="en-US" sz="900" dirty="0"/>
          </a:p>
        </p:txBody>
      </p:sp>
      <p:sp>
        <p:nvSpPr>
          <p:cNvPr id="14" name="Google Shape;1966;p46">
            <a:extLst>
              <a:ext uri="{FF2B5EF4-FFF2-40B4-BE49-F238E27FC236}">
                <a16:creationId xmlns:a16="http://schemas.microsoft.com/office/drawing/2014/main" id="{12549157-790E-6660-6B01-F0840DDAEFF4}"/>
              </a:ext>
            </a:extLst>
          </p:cNvPr>
          <p:cNvSpPr txBox="1">
            <a:spLocks/>
          </p:cNvSpPr>
          <p:nvPr/>
        </p:nvSpPr>
        <p:spPr>
          <a:xfrm flipH="1">
            <a:off x="5097719" y="830599"/>
            <a:ext cx="2840935" cy="2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  <a:buFont typeface="Questrial"/>
              <a:buNone/>
            </a:pPr>
            <a:r>
              <a:rPr lang="en-US" sz="2800" b="1" dirty="0">
                <a:latin typeface="Gaegu"/>
                <a:ea typeface="Gaegu"/>
                <a:cs typeface="Gaegu"/>
                <a:sym typeface="Gaegu"/>
              </a:rPr>
              <a:t>Realtime Update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sp>
        <p:nvSpPr>
          <p:cNvPr id="2052" name="Google Shape;2052;p50"/>
          <p:cNvSpPr txBox="1">
            <a:spLocks noGrp="1"/>
          </p:cNvSpPr>
          <p:nvPr>
            <p:ph type="subTitle" idx="1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estrial"/>
              <a:buNone/>
            </a:pPr>
            <a:r>
              <a:rPr lang="en-US" dirty="0"/>
              <a:t>Our Main UML Diagrams</a:t>
            </a:r>
            <a:endParaRPr dirty="0"/>
          </a:p>
        </p:txBody>
      </p:sp>
      <p:sp>
        <p:nvSpPr>
          <p:cNvPr id="2053" name="Google Shape;2053;p50"/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54" name="Google Shape;2054;p50"/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055" name="Google Shape;2055;p50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0"/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065" name="Google Shape;2065;p50"/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50"/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094" name="Google Shape;2094;p50"/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7293E9"/>
      </a:accent1>
      <a:accent2>
        <a:srgbClr val="C6F2FC"/>
      </a:accent2>
      <a:accent3>
        <a:srgbClr val="39D5B8"/>
      </a:accent3>
      <a:accent4>
        <a:srgbClr val="FFF78B"/>
      </a:accent4>
      <a:accent5>
        <a:srgbClr val="FF9B16"/>
      </a:accent5>
      <a:accent6>
        <a:srgbClr val="EBC65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970</Words>
  <Application>Microsoft Macintosh PowerPoint</Application>
  <PresentationFormat>On-screen Show (16:9)</PresentationFormat>
  <Paragraphs>172</Paragraphs>
  <Slides>27</Slides>
  <Notes>27</Notes>
  <HiddenSlides>0</HiddenSlides>
  <MMClips>12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Gaegu</vt:lpstr>
      <vt:lpstr>Sarala</vt:lpstr>
      <vt:lpstr>Barlow Semi Condensed Light</vt:lpstr>
      <vt:lpstr>gg sans</vt:lpstr>
      <vt:lpstr>Permanent Marker</vt:lpstr>
      <vt:lpstr>Nunito Light</vt:lpstr>
      <vt:lpstr>Arial</vt:lpstr>
      <vt:lpstr>Fira Sans Extra Condensed Medium</vt:lpstr>
      <vt:lpstr>Questrial</vt:lpstr>
      <vt:lpstr>System Font Regular</vt:lpstr>
      <vt:lpstr>Meet Our Professors by Slidesgo</vt:lpstr>
      <vt:lpstr>TeachUP</vt:lpstr>
      <vt:lpstr>Project Members:</vt:lpstr>
      <vt:lpstr>Table of contents</vt:lpstr>
      <vt:lpstr> Introduction</vt:lpstr>
      <vt:lpstr>So what is our app?</vt:lpstr>
      <vt:lpstr>Goals</vt:lpstr>
      <vt:lpstr>Requirements</vt:lpstr>
      <vt:lpstr>Functionalities </vt:lpstr>
      <vt:lpstr>Diagrams</vt:lpstr>
      <vt:lpstr>Use-Case Diagram</vt:lpstr>
      <vt:lpstr>Class Diagram</vt:lpstr>
      <vt:lpstr>ERD</vt:lpstr>
      <vt:lpstr>Activity Diagram</vt:lpstr>
      <vt:lpstr> System Structure</vt:lpstr>
      <vt:lpstr>The Structure</vt:lpstr>
      <vt:lpstr>PowerPoint Presentation</vt:lpstr>
      <vt:lpstr>System Use</vt:lpstr>
      <vt:lpstr>Splash Screen &amp;&amp; Welcome Screen</vt:lpstr>
      <vt:lpstr>Signup &amp;&amp; Signin</vt:lpstr>
      <vt:lpstr>Course Creation, Registration &amp;&amp; Course List</vt:lpstr>
      <vt:lpstr>Profile</vt:lpstr>
      <vt:lpstr>Chats</vt:lpstr>
      <vt:lpstr>Quiz</vt:lpstr>
      <vt:lpstr>Study Material</vt:lpstr>
      <vt:lpstr>Changes &amp;&amp; Gaps</vt:lpstr>
      <vt:lpstr>Authentication Using Third Party apps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TeachUP</dc:title>
  <cp:lastModifiedBy>שליו בן דוד</cp:lastModifiedBy>
  <cp:revision>40</cp:revision>
  <dcterms:modified xsi:type="dcterms:W3CDTF">2024-03-06T17:13:06Z</dcterms:modified>
</cp:coreProperties>
</file>